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2" r:id="rId1"/>
  </p:sldMasterIdLst>
  <p:notesMasterIdLst>
    <p:notesMasterId r:id="rId16"/>
  </p:notesMasterIdLst>
  <p:sldIdLst>
    <p:sldId id="256" r:id="rId2"/>
    <p:sldId id="257" r:id="rId3"/>
    <p:sldId id="308" r:id="rId4"/>
    <p:sldId id="298" r:id="rId5"/>
    <p:sldId id="299" r:id="rId6"/>
    <p:sldId id="300" r:id="rId7"/>
    <p:sldId id="301" r:id="rId8"/>
    <p:sldId id="302" r:id="rId9"/>
    <p:sldId id="303" r:id="rId10"/>
    <p:sldId id="304" r:id="rId11"/>
    <p:sldId id="305" r:id="rId12"/>
    <p:sldId id="306" r:id="rId13"/>
    <p:sldId id="307" r:id="rId14"/>
    <p:sldId id="297" r:id="rId15"/>
  </p:sldIdLst>
  <p:sldSz cx="10079038" cy="7559675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Lato" panose="020F0502020204030203" pitchFamily="34" charset="0"/>
      <p:regular r:id="rId21"/>
      <p:bold r:id="rId22"/>
      <p:italic r:id="rId23"/>
      <p:boldItalic r:id="rId24"/>
    </p:embeddedFont>
    <p:embeddedFont>
      <p:font typeface="Roboto" panose="02000000000000000000" pitchFamily="2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317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4668"/>
    <a:srgbClr val="44B8F3"/>
    <a:srgbClr val="0242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60" d="100"/>
          <a:sy n="160" d="100"/>
        </p:scale>
        <p:origin x="-378" y="-1818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712d4ad44b_6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712d4ad44b_6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e28ef7dd1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e28ef7dd1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g719ef77b39_1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3" name="Google Shape;493;g719ef77b39_1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maire">
  <p:cSld name="BIG_NUMBER_2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oogle Shape;16;p3"/>
          <p:cNvGrpSpPr/>
          <p:nvPr/>
        </p:nvGrpSpPr>
        <p:grpSpPr>
          <a:xfrm>
            <a:off x="-2417895" y="3"/>
            <a:ext cx="7591987" cy="7560070"/>
            <a:chOff x="1697038" y="1284288"/>
            <a:chExt cx="3467106" cy="3167052"/>
          </a:xfrm>
        </p:grpSpPr>
        <p:sp>
          <p:nvSpPr>
            <p:cNvPr id="17" name="Google Shape;17;p3"/>
            <p:cNvSpPr/>
            <p:nvPr/>
          </p:nvSpPr>
          <p:spPr>
            <a:xfrm>
              <a:off x="2128838" y="1284288"/>
              <a:ext cx="3035306" cy="2197095"/>
            </a:xfrm>
            <a:custGeom>
              <a:avLst/>
              <a:gdLst/>
              <a:ahLst/>
              <a:cxnLst/>
              <a:rect l="l" t="t" r="r" b="b"/>
              <a:pathLst>
                <a:path w="8430" h="6103" extrusionOk="0">
                  <a:moveTo>
                    <a:pt x="0" y="0"/>
                  </a:moveTo>
                  <a:lnTo>
                    <a:pt x="0" y="1"/>
                  </a:lnTo>
                  <a:lnTo>
                    <a:pt x="0" y="6102"/>
                  </a:lnTo>
                  <a:lnTo>
                    <a:pt x="3802" y="6102"/>
                  </a:lnTo>
                  <a:cubicBezTo>
                    <a:pt x="4086" y="5991"/>
                    <a:pt x="4355" y="5888"/>
                    <a:pt x="4355" y="5888"/>
                  </a:cubicBezTo>
                  <a:cubicBezTo>
                    <a:pt x="6432" y="5073"/>
                    <a:pt x="8429" y="5121"/>
                    <a:pt x="8429" y="5121"/>
                  </a:cubicBezTo>
                  <a:cubicBezTo>
                    <a:pt x="7943" y="3335"/>
                    <a:pt x="6501" y="1330"/>
                    <a:pt x="5417" y="0"/>
                  </a:cubicBezTo>
                  <a:lnTo>
                    <a:pt x="0" y="0"/>
                  </a:lnTo>
                </a:path>
              </a:pathLst>
            </a:custGeom>
            <a:solidFill>
              <a:srgbClr val="DE46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80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" name="Google Shape;18;p3"/>
            <p:cNvSpPr/>
            <p:nvPr/>
          </p:nvSpPr>
          <p:spPr>
            <a:xfrm>
              <a:off x="1922463" y="1284288"/>
              <a:ext cx="3035306" cy="2674930"/>
            </a:xfrm>
            <a:custGeom>
              <a:avLst/>
              <a:gdLst/>
              <a:ahLst/>
              <a:cxnLst/>
              <a:rect l="l" t="t" r="r" b="b"/>
              <a:pathLst>
                <a:path w="8430" h="7430" extrusionOk="0">
                  <a:moveTo>
                    <a:pt x="0" y="0"/>
                  </a:moveTo>
                  <a:lnTo>
                    <a:pt x="0" y="1"/>
                  </a:lnTo>
                  <a:lnTo>
                    <a:pt x="0" y="7429"/>
                  </a:lnTo>
                  <a:lnTo>
                    <a:pt x="3802" y="7429"/>
                  </a:lnTo>
                  <a:cubicBezTo>
                    <a:pt x="4086" y="7294"/>
                    <a:pt x="4355" y="7169"/>
                    <a:pt x="4355" y="7169"/>
                  </a:cubicBezTo>
                  <a:cubicBezTo>
                    <a:pt x="6433" y="6177"/>
                    <a:pt x="8429" y="6235"/>
                    <a:pt x="8429" y="6235"/>
                  </a:cubicBezTo>
                  <a:cubicBezTo>
                    <a:pt x="7943" y="4061"/>
                    <a:pt x="6502" y="1619"/>
                    <a:pt x="5417" y="0"/>
                  </a:cubicBezTo>
                  <a:lnTo>
                    <a:pt x="0" y="0"/>
                  </a:lnTo>
                </a:path>
              </a:pathLst>
            </a:custGeom>
            <a:solidFill>
              <a:srgbClr val="44B8F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80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" name="Google Shape;19;p3"/>
            <p:cNvSpPr/>
            <p:nvPr/>
          </p:nvSpPr>
          <p:spPr>
            <a:xfrm>
              <a:off x="1697038" y="1284288"/>
              <a:ext cx="3035306" cy="3167052"/>
            </a:xfrm>
            <a:custGeom>
              <a:avLst/>
              <a:gdLst/>
              <a:ahLst/>
              <a:cxnLst/>
              <a:rect l="l" t="t" r="r" b="b"/>
              <a:pathLst>
                <a:path w="8430" h="8797" extrusionOk="0">
                  <a:moveTo>
                    <a:pt x="0" y="0"/>
                  </a:moveTo>
                  <a:lnTo>
                    <a:pt x="0" y="1"/>
                  </a:lnTo>
                  <a:lnTo>
                    <a:pt x="0" y="8796"/>
                  </a:lnTo>
                  <a:lnTo>
                    <a:pt x="3802" y="8796"/>
                  </a:lnTo>
                  <a:cubicBezTo>
                    <a:pt x="4086" y="8636"/>
                    <a:pt x="4355" y="8487"/>
                    <a:pt x="4355" y="8487"/>
                  </a:cubicBezTo>
                  <a:cubicBezTo>
                    <a:pt x="6433" y="7313"/>
                    <a:pt x="8429" y="7381"/>
                    <a:pt x="8429" y="7381"/>
                  </a:cubicBezTo>
                  <a:cubicBezTo>
                    <a:pt x="7943" y="4808"/>
                    <a:pt x="6503" y="1916"/>
                    <a:pt x="5418" y="0"/>
                  </a:cubicBezTo>
                  <a:lnTo>
                    <a:pt x="0" y="0"/>
                  </a:lnTo>
                </a:path>
              </a:pathLst>
            </a:custGeom>
            <a:solidFill>
              <a:srgbClr val="024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80" dirty="0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-1329944" y="3340349"/>
            <a:ext cx="4643179" cy="1337700"/>
          </a:xfrm>
          <a:prstGeom prst="rect">
            <a:avLst/>
          </a:prstGeom>
        </p:spPr>
        <p:txBody>
          <a:bodyPr spcFirstLastPara="1" wrap="square" lIns="114375" tIns="114375" rIns="114375" bIns="11437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4107" b="1">
                <a:solidFill>
                  <a:srgbClr val="E5E8EE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ersonna">
  <p:cSld name="Slide -1_1_1_1_1_1_1_1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2"/>
          <p:cNvSpPr/>
          <p:nvPr/>
        </p:nvSpPr>
        <p:spPr>
          <a:xfrm>
            <a:off x="-10537" y="300294"/>
            <a:ext cx="84274" cy="883500"/>
          </a:xfrm>
          <a:prstGeom prst="rect">
            <a:avLst/>
          </a:prstGeom>
          <a:solidFill>
            <a:srgbClr val="DE4668"/>
          </a:solidFill>
          <a:ln>
            <a:noFill/>
          </a:ln>
        </p:spPr>
        <p:txBody>
          <a:bodyPr spcFirstLastPara="1" wrap="square" lIns="85230" tIns="42604" rIns="85230" bIns="42604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8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3" name="Google Shape;83;p12"/>
          <p:cNvSpPr/>
          <p:nvPr/>
        </p:nvSpPr>
        <p:spPr>
          <a:xfrm>
            <a:off x="9376010" y="6834891"/>
            <a:ext cx="599652" cy="601201"/>
          </a:xfrm>
          <a:custGeom>
            <a:avLst/>
            <a:gdLst/>
            <a:ahLst/>
            <a:cxnLst/>
            <a:rect l="l" t="t" r="r" b="b"/>
            <a:pathLst>
              <a:path w="1251" h="1166" extrusionOk="0">
                <a:moveTo>
                  <a:pt x="670" y="110"/>
                </a:moveTo>
                <a:cubicBezTo>
                  <a:pt x="1002" y="0"/>
                  <a:pt x="1097" y="345"/>
                  <a:pt x="1174" y="642"/>
                </a:cubicBezTo>
                <a:cubicBezTo>
                  <a:pt x="1251" y="940"/>
                  <a:pt x="959" y="1166"/>
                  <a:pt x="670" y="1127"/>
                </a:cubicBezTo>
                <a:cubicBezTo>
                  <a:pt x="382" y="1088"/>
                  <a:pt x="192" y="1013"/>
                  <a:pt x="96" y="669"/>
                </a:cubicBezTo>
                <a:cubicBezTo>
                  <a:pt x="0" y="325"/>
                  <a:pt x="339" y="220"/>
                  <a:pt x="670" y="110"/>
                </a:cubicBezTo>
                <a:close/>
              </a:path>
            </a:pathLst>
          </a:custGeom>
          <a:solidFill>
            <a:srgbClr val="44B8F3"/>
          </a:solidFill>
          <a:ln>
            <a:noFill/>
          </a:ln>
        </p:spPr>
        <p:txBody>
          <a:bodyPr spcFirstLastPara="1" wrap="square" lIns="85324" tIns="42650" rIns="85324" bIns="426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8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12"/>
          <p:cNvSpPr txBox="1"/>
          <p:nvPr/>
        </p:nvSpPr>
        <p:spPr>
          <a:xfrm>
            <a:off x="9470662" y="6915304"/>
            <a:ext cx="411010" cy="4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324" tIns="42650" rIns="85324" bIns="426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 sz="1120">
                <a:solidFill>
                  <a:srgbClr val="02426D"/>
                </a:solidFill>
                <a:latin typeface="Roboto"/>
                <a:ea typeface="Roboto"/>
                <a:cs typeface="Roboto"/>
                <a:sym typeface="Roboto"/>
              </a:rPr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 sz="1120" dirty="0">
              <a:solidFill>
                <a:srgbClr val="02426D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Shape 06">
  <p:cSld name="Slide -1_1_1_1_1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/>
          <p:nvPr/>
        </p:nvSpPr>
        <p:spPr>
          <a:xfrm rot="-4780890">
            <a:off x="14113" y="6228648"/>
            <a:ext cx="1726374" cy="3169251"/>
          </a:xfrm>
          <a:custGeom>
            <a:avLst/>
            <a:gdLst/>
            <a:ahLst/>
            <a:cxnLst/>
            <a:rect l="l" t="t" r="r" b="b"/>
            <a:pathLst>
              <a:path w="599" h="1177" extrusionOk="0">
                <a:moveTo>
                  <a:pt x="545" y="400"/>
                </a:moveTo>
                <a:cubicBezTo>
                  <a:pt x="545" y="388"/>
                  <a:pt x="546" y="377"/>
                  <a:pt x="548" y="367"/>
                </a:cubicBezTo>
                <a:cubicBezTo>
                  <a:pt x="552" y="344"/>
                  <a:pt x="561" y="324"/>
                  <a:pt x="569" y="305"/>
                </a:cubicBezTo>
                <a:cubicBezTo>
                  <a:pt x="582" y="277"/>
                  <a:pt x="594" y="250"/>
                  <a:pt x="594" y="217"/>
                </a:cubicBezTo>
                <a:cubicBezTo>
                  <a:pt x="594" y="187"/>
                  <a:pt x="585" y="153"/>
                  <a:pt x="557" y="109"/>
                </a:cubicBezTo>
                <a:cubicBezTo>
                  <a:pt x="548" y="94"/>
                  <a:pt x="538" y="81"/>
                  <a:pt x="526" y="69"/>
                </a:cubicBezTo>
                <a:cubicBezTo>
                  <a:pt x="479" y="24"/>
                  <a:pt x="413" y="0"/>
                  <a:pt x="345" y="0"/>
                </a:cubicBezTo>
                <a:cubicBezTo>
                  <a:pt x="210" y="0"/>
                  <a:pt x="70" y="92"/>
                  <a:pt x="69" y="284"/>
                </a:cubicBezTo>
                <a:cubicBezTo>
                  <a:pt x="69" y="290"/>
                  <a:pt x="70" y="297"/>
                  <a:pt x="70" y="303"/>
                </a:cubicBezTo>
                <a:cubicBezTo>
                  <a:pt x="73" y="372"/>
                  <a:pt x="124" y="455"/>
                  <a:pt x="157" y="536"/>
                </a:cubicBezTo>
                <a:cubicBezTo>
                  <a:pt x="174" y="575"/>
                  <a:pt x="186" y="615"/>
                  <a:pt x="186" y="652"/>
                </a:cubicBezTo>
                <a:cubicBezTo>
                  <a:pt x="186" y="693"/>
                  <a:pt x="171" y="731"/>
                  <a:pt x="130" y="764"/>
                </a:cubicBezTo>
                <a:cubicBezTo>
                  <a:pt x="36" y="839"/>
                  <a:pt x="0" y="918"/>
                  <a:pt x="0" y="986"/>
                </a:cubicBezTo>
                <a:cubicBezTo>
                  <a:pt x="0" y="1095"/>
                  <a:pt x="90" y="1177"/>
                  <a:pt x="172" y="1177"/>
                </a:cubicBezTo>
                <a:cubicBezTo>
                  <a:pt x="172" y="1177"/>
                  <a:pt x="172" y="1177"/>
                  <a:pt x="172" y="1177"/>
                </a:cubicBezTo>
                <a:cubicBezTo>
                  <a:pt x="223" y="1177"/>
                  <a:pt x="271" y="1146"/>
                  <a:pt x="294" y="1072"/>
                </a:cubicBezTo>
                <a:cubicBezTo>
                  <a:pt x="329" y="961"/>
                  <a:pt x="399" y="884"/>
                  <a:pt x="463" y="818"/>
                </a:cubicBezTo>
                <a:cubicBezTo>
                  <a:pt x="463" y="817"/>
                  <a:pt x="463" y="817"/>
                  <a:pt x="464" y="817"/>
                </a:cubicBezTo>
                <a:cubicBezTo>
                  <a:pt x="535" y="743"/>
                  <a:pt x="599" y="681"/>
                  <a:pt x="599" y="601"/>
                </a:cubicBezTo>
                <a:cubicBezTo>
                  <a:pt x="599" y="575"/>
                  <a:pt x="592" y="547"/>
                  <a:pt x="577" y="516"/>
                </a:cubicBezTo>
                <a:cubicBezTo>
                  <a:pt x="553" y="468"/>
                  <a:pt x="545" y="431"/>
                  <a:pt x="545" y="400"/>
                </a:cubicBezTo>
                <a:close/>
              </a:path>
            </a:pathLst>
          </a:custGeom>
          <a:solidFill>
            <a:srgbClr val="44B8F3"/>
          </a:solidFill>
          <a:ln>
            <a:noFill/>
          </a:ln>
        </p:spPr>
        <p:txBody>
          <a:bodyPr spcFirstLastPara="1" wrap="square" lIns="85324" tIns="42650" rIns="85324" bIns="426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8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3"/>
          <p:cNvSpPr/>
          <p:nvPr/>
        </p:nvSpPr>
        <p:spPr>
          <a:xfrm>
            <a:off x="8887179" y="-89825"/>
            <a:ext cx="1305497" cy="2585526"/>
          </a:xfrm>
          <a:custGeom>
            <a:avLst/>
            <a:gdLst/>
            <a:ahLst/>
            <a:cxnLst/>
            <a:rect l="l" t="t" r="r" b="b"/>
            <a:pathLst>
              <a:path w="638" h="1179" extrusionOk="0">
                <a:moveTo>
                  <a:pt x="469" y="992"/>
                </a:moveTo>
                <a:cubicBezTo>
                  <a:pt x="469" y="1179"/>
                  <a:pt x="638" y="1167"/>
                  <a:pt x="638" y="1167"/>
                </a:cubicBezTo>
                <a:cubicBezTo>
                  <a:pt x="638" y="0"/>
                  <a:pt x="638" y="0"/>
                  <a:pt x="638" y="0"/>
                </a:cubicBezTo>
                <a:cubicBezTo>
                  <a:pt x="638" y="0"/>
                  <a:pt x="638" y="0"/>
                  <a:pt x="638" y="0"/>
                </a:cubicBezTo>
                <a:cubicBezTo>
                  <a:pt x="338" y="0"/>
                  <a:pt x="338" y="0"/>
                  <a:pt x="338" y="0"/>
                </a:cubicBezTo>
                <a:cubicBezTo>
                  <a:pt x="338" y="0"/>
                  <a:pt x="338" y="123"/>
                  <a:pt x="169" y="193"/>
                </a:cubicBezTo>
                <a:cubicBezTo>
                  <a:pt x="0" y="263"/>
                  <a:pt x="3" y="584"/>
                  <a:pt x="209" y="618"/>
                </a:cubicBezTo>
                <a:cubicBezTo>
                  <a:pt x="463" y="659"/>
                  <a:pt x="469" y="805"/>
                  <a:pt x="469" y="992"/>
                </a:cubicBezTo>
                <a:close/>
              </a:path>
            </a:pathLst>
          </a:custGeom>
          <a:solidFill>
            <a:srgbClr val="44B8F3"/>
          </a:solidFill>
          <a:ln>
            <a:noFill/>
          </a:ln>
        </p:spPr>
        <p:txBody>
          <a:bodyPr spcFirstLastPara="1" wrap="square" lIns="85324" tIns="42650" rIns="85324" bIns="426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8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3"/>
          <p:cNvSpPr/>
          <p:nvPr/>
        </p:nvSpPr>
        <p:spPr>
          <a:xfrm>
            <a:off x="9401464" y="6834903"/>
            <a:ext cx="549391" cy="601199"/>
          </a:xfrm>
          <a:custGeom>
            <a:avLst/>
            <a:gdLst/>
            <a:ahLst/>
            <a:cxnLst/>
            <a:rect l="l" t="t" r="r" b="b"/>
            <a:pathLst>
              <a:path w="1145" h="1169" extrusionOk="0">
                <a:moveTo>
                  <a:pt x="577" y="30"/>
                </a:moveTo>
                <a:cubicBezTo>
                  <a:pt x="914" y="60"/>
                  <a:pt x="1145" y="286"/>
                  <a:pt x="1145" y="600"/>
                </a:cubicBezTo>
                <a:cubicBezTo>
                  <a:pt x="1145" y="915"/>
                  <a:pt x="884" y="1055"/>
                  <a:pt x="589" y="1112"/>
                </a:cubicBezTo>
                <a:cubicBezTo>
                  <a:pt x="295" y="1169"/>
                  <a:pt x="0" y="916"/>
                  <a:pt x="64" y="600"/>
                </a:cubicBezTo>
                <a:cubicBezTo>
                  <a:pt x="128" y="284"/>
                  <a:pt x="240" y="0"/>
                  <a:pt x="577" y="30"/>
                </a:cubicBezTo>
                <a:close/>
              </a:path>
            </a:pathLst>
          </a:custGeom>
          <a:solidFill>
            <a:srgbClr val="DE4668"/>
          </a:solidFill>
          <a:ln>
            <a:noFill/>
          </a:ln>
        </p:spPr>
        <p:txBody>
          <a:bodyPr spcFirstLastPara="1" wrap="square" lIns="85324" tIns="42650" rIns="85324" bIns="426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8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3"/>
          <p:cNvSpPr txBox="1"/>
          <p:nvPr/>
        </p:nvSpPr>
        <p:spPr>
          <a:xfrm>
            <a:off x="9470662" y="6915304"/>
            <a:ext cx="411010" cy="4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324" tIns="42650" rIns="85324" bIns="426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 sz="1120">
                <a:solidFill>
                  <a:srgbClr val="02426D"/>
                </a:solidFill>
                <a:latin typeface="Roboto"/>
                <a:ea typeface="Roboto"/>
                <a:cs typeface="Roboto"/>
                <a:sym typeface="Roboto"/>
              </a:rPr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 sz="1120" dirty="0">
              <a:solidFill>
                <a:srgbClr val="02426D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0" name="Google Shape;90;p13"/>
          <p:cNvSpPr/>
          <p:nvPr/>
        </p:nvSpPr>
        <p:spPr>
          <a:xfrm>
            <a:off x="-10537" y="300294"/>
            <a:ext cx="84274" cy="883500"/>
          </a:xfrm>
          <a:prstGeom prst="rect">
            <a:avLst/>
          </a:prstGeom>
          <a:solidFill>
            <a:srgbClr val="DE4668"/>
          </a:solidFill>
          <a:ln>
            <a:noFill/>
          </a:ln>
        </p:spPr>
        <p:txBody>
          <a:bodyPr spcFirstLastPara="1" wrap="square" lIns="85230" tIns="42604" rIns="85230" bIns="42604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8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1" name="Google Shape;91;p13"/>
          <p:cNvSpPr txBox="1">
            <a:spLocks noGrp="1"/>
          </p:cNvSpPr>
          <p:nvPr>
            <p:ph type="body" idx="1"/>
          </p:nvPr>
        </p:nvSpPr>
        <p:spPr>
          <a:xfrm>
            <a:off x="179066" y="0"/>
            <a:ext cx="9741324" cy="11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25" tIns="45650" rIns="91325" bIns="45650" anchor="ctr" anchorCtr="0">
            <a:noAutofit/>
          </a:bodyPr>
          <a:lstStyle>
            <a:lvl1pPr marL="426705" marR="0" lvl="0" indent="-213352" algn="l" rtl="0">
              <a:lnSpc>
                <a:spcPct val="100000"/>
              </a:lnSpc>
              <a:spcBef>
                <a:spcPts val="933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3733" b="0" i="0" u="none" strike="noStrike" cap="none">
                <a:solidFill>
                  <a:srgbClr val="02426D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853410" marR="0" lvl="1" indent="-213352" algn="l" rtl="0">
              <a:lnSpc>
                <a:spcPct val="90000"/>
              </a:lnSpc>
              <a:spcBef>
                <a:spcPts val="186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24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280114" marR="0" lvl="2" indent="-213352" algn="l" rtl="0">
              <a:lnSpc>
                <a:spcPct val="90000"/>
              </a:lnSpc>
              <a:spcBef>
                <a:spcPts val="1867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706819" marR="0" lvl="3" indent="-213352" algn="l" rtl="0">
              <a:lnSpc>
                <a:spcPct val="90000"/>
              </a:lnSpc>
              <a:spcBef>
                <a:spcPts val="18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8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133524" marR="0" lvl="4" indent="-213352" algn="l" rtl="0">
              <a:lnSpc>
                <a:spcPct val="90000"/>
              </a:lnSpc>
              <a:spcBef>
                <a:spcPts val="18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8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560229" marR="0" lvl="5" indent="-320029" algn="l" rtl="0">
              <a:lnSpc>
                <a:spcPct val="90000"/>
              </a:lnSpc>
              <a:spcBef>
                <a:spcPts val="18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2986933" marR="0" lvl="6" indent="-320029" algn="l" rtl="0">
              <a:lnSpc>
                <a:spcPct val="90000"/>
              </a:lnSpc>
              <a:spcBef>
                <a:spcPts val="18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413638" marR="0" lvl="7" indent="-320029" algn="l" rtl="0">
              <a:lnSpc>
                <a:spcPct val="90000"/>
              </a:lnSpc>
              <a:spcBef>
                <a:spcPts val="18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3840343" marR="0" lvl="8" indent="-320029" algn="l" rtl="0">
              <a:lnSpc>
                <a:spcPct val="90000"/>
              </a:lnSpc>
              <a:spcBef>
                <a:spcPts val="1867"/>
              </a:spcBef>
              <a:spcAft>
                <a:spcPts val="1867"/>
              </a:spcAft>
              <a:buClr>
                <a:schemeClr val="dk1"/>
              </a:buClr>
              <a:buSzPts val="18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 dirty="0"/>
          </a:p>
        </p:txBody>
      </p:sp>
      <p:sp>
        <p:nvSpPr>
          <p:cNvPr id="92" name="Google Shape;92;p13"/>
          <p:cNvSpPr txBox="1">
            <a:spLocks noGrp="1"/>
          </p:cNvSpPr>
          <p:nvPr>
            <p:ph type="body" idx="2"/>
          </p:nvPr>
        </p:nvSpPr>
        <p:spPr>
          <a:xfrm>
            <a:off x="179066" y="651088"/>
            <a:ext cx="9741324" cy="71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25" tIns="45650" rIns="91325" bIns="45650" anchor="ctr" anchorCtr="0">
            <a:noAutofit/>
          </a:bodyPr>
          <a:lstStyle>
            <a:lvl1pPr marL="426705" marR="0" lvl="0" indent="-213352" algn="l" rtl="0">
              <a:lnSpc>
                <a:spcPct val="100000"/>
              </a:lnSpc>
              <a:spcBef>
                <a:spcPts val="933"/>
              </a:spcBef>
              <a:spcAft>
                <a:spcPts val="0"/>
              </a:spcAft>
              <a:buClr>
                <a:srgbClr val="848484"/>
              </a:buClr>
              <a:buSzPts val="1500"/>
              <a:buFont typeface="Arial"/>
              <a:buNone/>
              <a:defRPr sz="1400" b="0" i="0" u="none" strike="noStrike" cap="none">
                <a:solidFill>
                  <a:srgbClr val="848484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853410" marR="0" lvl="1" indent="-355587" algn="l" rtl="0">
              <a:lnSpc>
                <a:spcPct val="90000"/>
              </a:lnSpc>
              <a:spcBef>
                <a:spcPts val="186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24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280114" marR="0" lvl="2" indent="-331881" algn="l" rtl="0">
              <a:lnSpc>
                <a:spcPct val="90000"/>
              </a:lnSpc>
              <a:spcBef>
                <a:spcPts val="1867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706819" marR="0" lvl="3" indent="-320029" algn="l" rtl="0">
              <a:lnSpc>
                <a:spcPct val="90000"/>
              </a:lnSpc>
              <a:spcBef>
                <a:spcPts val="18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133524" marR="0" lvl="4" indent="-320029" algn="l" rtl="0">
              <a:lnSpc>
                <a:spcPct val="90000"/>
              </a:lnSpc>
              <a:spcBef>
                <a:spcPts val="18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560229" marR="0" lvl="5" indent="-320029" algn="l" rtl="0">
              <a:lnSpc>
                <a:spcPct val="90000"/>
              </a:lnSpc>
              <a:spcBef>
                <a:spcPts val="18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2986933" marR="0" lvl="6" indent="-320029" algn="l" rtl="0">
              <a:lnSpc>
                <a:spcPct val="90000"/>
              </a:lnSpc>
              <a:spcBef>
                <a:spcPts val="18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413638" marR="0" lvl="7" indent="-320029" algn="l" rtl="0">
              <a:lnSpc>
                <a:spcPct val="90000"/>
              </a:lnSpc>
              <a:spcBef>
                <a:spcPts val="18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3840343" marR="0" lvl="8" indent="-320029" algn="l" rtl="0">
              <a:lnSpc>
                <a:spcPct val="90000"/>
              </a:lnSpc>
              <a:spcBef>
                <a:spcPts val="1867"/>
              </a:spcBef>
              <a:spcAft>
                <a:spcPts val="1867"/>
              </a:spcAft>
              <a:buClr>
                <a:schemeClr val="dk1"/>
              </a:buClr>
              <a:buSzPts val="18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Shape 07">
  <p:cSld name="Slide -1_1_1_1_1_1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/>
          <p:nvPr/>
        </p:nvSpPr>
        <p:spPr>
          <a:xfrm>
            <a:off x="7453094" y="-54550"/>
            <a:ext cx="2714078" cy="1166999"/>
          </a:xfrm>
          <a:custGeom>
            <a:avLst/>
            <a:gdLst/>
            <a:ahLst/>
            <a:cxnLst/>
            <a:rect l="l" t="t" r="r" b="b"/>
            <a:pathLst>
              <a:path w="1668" h="670" extrusionOk="0">
                <a:moveTo>
                  <a:pt x="1668" y="670"/>
                </a:moveTo>
                <a:cubicBezTo>
                  <a:pt x="1668" y="0"/>
                  <a:pt x="1668" y="0"/>
                  <a:pt x="1668" y="0"/>
                </a:cubicBezTo>
                <a:cubicBezTo>
                  <a:pt x="1668" y="0"/>
                  <a:pt x="1668" y="0"/>
                  <a:pt x="1668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0" y="11"/>
                  <a:pt x="0" y="29"/>
                </a:cubicBezTo>
                <a:cubicBezTo>
                  <a:pt x="0" y="34"/>
                  <a:pt x="0" y="34"/>
                  <a:pt x="0" y="34"/>
                </a:cubicBezTo>
                <a:cubicBezTo>
                  <a:pt x="1" y="118"/>
                  <a:pt x="45" y="325"/>
                  <a:pt x="470" y="265"/>
                </a:cubicBezTo>
                <a:cubicBezTo>
                  <a:pt x="835" y="214"/>
                  <a:pt x="740" y="523"/>
                  <a:pt x="1001" y="645"/>
                </a:cubicBezTo>
                <a:cubicBezTo>
                  <a:pt x="1038" y="663"/>
                  <a:pt x="1074" y="670"/>
                  <a:pt x="1109" y="670"/>
                </a:cubicBezTo>
                <a:cubicBezTo>
                  <a:pt x="1111" y="670"/>
                  <a:pt x="1111" y="670"/>
                  <a:pt x="1111" y="670"/>
                </a:cubicBezTo>
                <a:cubicBezTo>
                  <a:pt x="1178" y="670"/>
                  <a:pt x="1242" y="644"/>
                  <a:pt x="1303" y="619"/>
                </a:cubicBezTo>
                <a:cubicBezTo>
                  <a:pt x="1427" y="567"/>
                  <a:pt x="1543" y="516"/>
                  <a:pt x="1668" y="670"/>
                </a:cubicBezTo>
                <a:close/>
              </a:path>
            </a:pathLst>
          </a:custGeom>
          <a:solidFill>
            <a:srgbClr val="02426D"/>
          </a:solidFill>
          <a:ln>
            <a:noFill/>
          </a:ln>
        </p:spPr>
        <p:txBody>
          <a:bodyPr spcFirstLastPara="1" wrap="square" lIns="85324" tIns="42650" rIns="85324" bIns="426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8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4"/>
          <p:cNvSpPr/>
          <p:nvPr/>
        </p:nvSpPr>
        <p:spPr>
          <a:xfrm>
            <a:off x="7846226" y="-54550"/>
            <a:ext cx="2111271" cy="698950"/>
          </a:xfrm>
          <a:custGeom>
            <a:avLst/>
            <a:gdLst/>
            <a:ahLst/>
            <a:cxnLst/>
            <a:rect l="l" t="t" r="r" b="b"/>
            <a:pathLst>
              <a:path w="1298" h="402" extrusionOk="0">
                <a:moveTo>
                  <a:pt x="1239" y="0"/>
                </a:moveTo>
                <a:cubicBezTo>
                  <a:pt x="11" y="0"/>
                  <a:pt x="11" y="0"/>
                  <a:pt x="11" y="0"/>
                </a:cubicBezTo>
                <a:cubicBezTo>
                  <a:pt x="11" y="0"/>
                  <a:pt x="0" y="255"/>
                  <a:pt x="371" y="152"/>
                </a:cubicBezTo>
                <a:cubicBezTo>
                  <a:pt x="649" y="74"/>
                  <a:pt x="720" y="402"/>
                  <a:pt x="940" y="402"/>
                </a:cubicBezTo>
                <a:cubicBezTo>
                  <a:pt x="1101" y="402"/>
                  <a:pt x="1298" y="307"/>
                  <a:pt x="1239" y="0"/>
                </a:cubicBezTo>
                <a:close/>
              </a:path>
            </a:pathLst>
          </a:custGeom>
          <a:solidFill>
            <a:srgbClr val="44B8F3"/>
          </a:solidFill>
          <a:ln>
            <a:noFill/>
          </a:ln>
        </p:spPr>
        <p:txBody>
          <a:bodyPr spcFirstLastPara="1" wrap="square" lIns="85324" tIns="42650" rIns="85324" bIns="426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8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4"/>
          <p:cNvSpPr/>
          <p:nvPr/>
        </p:nvSpPr>
        <p:spPr>
          <a:xfrm rot="9013864">
            <a:off x="-737423" y="5714285"/>
            <a:ext cx="1611162" cy="3395879"/>
          </a:xfrm>
          <a:custGeom>
            <a:avLst/>
            <a:gdLst/>
            <a:ahLst/>
            <a:cxnLst/>
            <a:rect l="l" t="t" r="r" b="b"/>
            <a:pathLst>
              <a:path w="599" h="1177" extrusionOk="0">
                <a:moveTo>
                  <a:pt x="545" y="400"/>
                </a:moveTo>
                <a:cubicBezTo>
                  <a:pt x="545" y="388"/>
                  <a:pt x="546" y="377"/>
                  <a:pt x="548" y="367"/>
                </a:cubicBezTo>
                <a:cubicBezTo>
                  <a:pt x="552" y="344"/>
                  <a:pt x="561" y="324"/>
                  <a:pt x="569" y="305"/>
                </a:cubicBezTo>
                <a:cubicBezTo>
                  <a:pt x="582" y="277"/>
                  <a:pt x="594" y="250"/>
                  <a:pt x="594" y="217"/>
                </a:cubicBezTo>
                <a:cubicBezTo>
                  <a:pt x="594" y="187"/>
                  <a:pt x="585" y="153"/>
                  <a:pt x="557" y="109"/>
                </a:cubicBezTo>
                <a:cubicBezTo>
                  <a:pt x="548" y="94"/>
                  <a:pt x="538" y="81"/>
                  <a:pt x="526" y="69"/>
                </a:cubicBezTo>
                <a:cubicBezTo>
                  <a:pt x="479" y="24"/>
                  <a:pt x="413" y="0"/>
                  <a:pt x="345" y="0"/>
                </a:cubicBezTo>
                <a:cubicBezTo>
                  <a:pt x="210" y="0"/>
                  <a:pt x="70" y="92"/>
                  <a:pt x="69" y="284"/>
                </a:cubicBezTo>
                <a:cubicBezTo>
                  <a:pt x="69" y="290"/>
                  <a:pt x="70" y="297"/>
                  <a:pt x="70" y="303"/>
                </a:cubicBezTo>
                <a:cubicBezTo>
                  <a:pt x="73" y="372"/>
                  <a:pt x="124" y="455"/>
                  <a:pt x="157" y="536"/>
                </a:cubicBezTo>
                <a:cubicBezTo>
                  <a:pt x="174" y="575"/>
                  <a:pt x="186" y="615"/>
                  <a:pt x="186" y="652"/>
                </a:cubicBezTo>
                <a:cubicBezTo>
                  <a:pt x="186" y="693"/>
                  <a:pt x="171" y="731"/>
                  <a:pt x="130" y="764"/>
                </a:cubicBezTo>
                <a:cubicBezTo>
                  <a:pt x="36" y="839"/>
                  <a:pt x="0" y="918"/>
                  <a:pt x="0" y="986"/>
                </a:cubicBezTo>
                <a:cubicBezTo>
                  <a:pt x="0" y="1095"/>
                  <a:pt x="90" y="1177"/>
                  <a:pt x="172" y="1177"/>
                </a:cubicBezTo>
                <a:cubicBezTo>
                  <a:pt x="172" y="1177"/>
                  <a:pt x="172" y="1177"/>
                  <a:pt x="172" y="1177"/>
                </a:cubicBezTo>
                <a:cubicBezTo>
                  <a:pt x="223" y="1177"/>
                  <a:pt x="271" y="1146"/>
                  <a:pt x="294" y="1072"/>
                </a:cubicBezTo>
                <a:cubicBezTo>
                  <a:pt x="329" y="961"/>
                  <a:pt x="399" y="884"/>
                  <a:pt x="463" y="818"/>
                </a:cubicBezTo>
                <a:cubicBezTo>
                  <a:pt x="463" y="817"/>
                  <a:pt x="463" y="817"/>
                  <a:pt x="464" y="817"/>
                </a:cubicBezTo>
                <a:cubicBezTo>
                  <a:pt x="535" y="743"/>
                  <a:pt x="599" y="681"/>
                  <a:pt x="599" y="601"/>
                </a:cubicBezTo>
                <a:cubicBezTo>
                  <a:pt x="599" y="575"/>
                  <a:pt x="592" y="547"/>
                  <a:pt x="577" y="516"/>
                </a:cubicBezTo>
                <a:cubicBezTo>
                  <a:pt x="553" y="468"/>
                  <a:pt x="545" y="431"/>
                  <a:pt x="545" y="400"/>
                </a:cubicBezTo>
                <a:close/>
              </a:path>
            </a:pathLst>
          </a:custGeom>
          <a:solidFill>
            <a:srgbClr val="DE4668"/>
          </a:solidFill>
          <a:ln>
            <a:noFill/>
          </a:ln>
        </p:spPr>
        <p:txBody>
          <a:bodyPr spcFirstLastPara="1" wrap="square" lIns="85324" tIns="42650" rIns="85324" bIns="426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8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4"/>
          <p:cNvSpPr/>
          <p:nvPr/>
        </p:nvSpPr>
        <p:spPr>
          <a:xfrm>
            <a:off x="9381990" y="6820433"/>
            <a:ext cx="588352" cy="602875"/>
          </a:xfrm>
          <a:custGeom>
            <a:avLst/>
            <a:gdLst/>
            <a:ahLst/>
            <a:cxnLst/>
            <a:rect l="l" t="t" r="r" b="b"/>
            <a:pathLst>
              <a:path w="1188" h="1140" extrusionOk="0">
                <a:moveTo>
                  <a:pt x="568" y="75"/>
                </a:moveTo>
                <a:cubicBezTo>
                  <a:pt x="847" y="0"/>
                  <a:pt x="1188" y="329"/>
                  <a:pt x="1115" y="645"/>
                </a:cubicBezTo>
                <a:cubicBezTo>
                  <a:pt x="1041" y="962"/>
                  <a:pt x="964" y="1140"/>
                  <a:pt x="650" y="1140"/>
                </a:cubicBezTo>
                <a:cubicBezTo>
                  <a:pt x="336" y="1140"/>
                  <a:pt x="0" y="960"/>
                  <a:pt x="0" y="645"/>
                </a:cubicBezTo>
                <a:cubicBezTo>
                  <a:pt x="0" y="330"/>
                  <a:pt x="289" y="151"/>
                  <a:pt x="568" y="75"/>
                </a:cubicBezTo>
                <a:close/>
              </a:path>
            </a:pathLst>
          </a:custGeom>
          <a:solidFill>
            <a:srgbClr val="DE4668"/>
          </a:solidFill>
          <a:ln>
            <a:noFill/>
          </a:ln>
        </p:spPr>
        <p:txBody>
          <a:bodyPr spcFirstLastPara="1" wrap="square" lIns="85324" tIns="42650" rIns="85324" bIns="426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8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4"/>
          <p:cNvSpPr txBox="1"/>
          <p:nvPr/>
        </p:nvSpPr>
        <p:spPr>
          <a:xfrm>
            <a:off x="9470662" y="6915304"/>
            <a:ext cx="411010" cy="4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324" tIns="42650" rIns="85324" bIns="426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 sz="1120">
                <a:solidFill>
                  <a:srgbClr val="02426D"/>
                </a:solidFill>
                <a:latin typeface="Roboto"/>
                <a:ea typeface="Roboto"/>
                <a:cs typeface="Roboto"/>
                <a:sym typeface="Roboto"/>
              </a:rPr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 sz="1120" dirty="0">
              <a:solidFill>
                <a:srgbClr val="02426D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9" name="Google Shape;99;p14"/>
          <p:cNvSpPr/>
          <p:nvPr/>
        </p:nvSpPr>
        <p:spPr>
          <a:xfrm>
            <a:off x="-10537" y="300294"/>
            <a:ext cx="84274" cy="883500"/>
          </a:xfrm>
          <a:prstGeom prst="rect">
            <a:avLst/>
          </a:prstGeom>
          <a:solidFill>
            <a:srgbClr val="DE4668"/>
          </a:solidFill>
          <a:ln>
            <a:noFill/>
          </a:ln>
        </p:spPr>
        <p:txBody>
          <a:bodyPr spcFirstLastPara="1" wrap="square" lIns="85230" tIns="42604" rIns="85230" bIns="42604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8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0" name="Google Shape;100;p14"/>
          <p:cNvSpPr txBox="1">
            <a:spLocks noGrp="1"/>
          </p:cNvSpPr>
          <p:nvPr>
            <p:ph type="body" idx="1"/>
          </p:nvPr>
        </p:nvSpPr>
        <p:spPr>
          <a:xfrm>
            <a:off x="179066" y="0"/>
            <a:ext cx="9741324" cy="11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25" tIns="45650" rIns="91325" bIns="45650" anchor="ctr" anchorCtr="0">
            <a:noAutofit/>
          </a:bodyPr>
          <a:lstStyle>
            <a:lvl1pPr marL="426705" marR="0" lvl="0" indent="-213352" algn="l" rtl="0">
              <a:lnSpc>
                <a:spcPct val="100000"/>
              </a:lnSpc>
              <a:spcBef>
                <a:spcPts val="933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3733" b="0" i="0" u="none" strike="noStrike" cap="none">
                <a:solidFill>
                  <a:srgbClr val="02426D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853410" marR="0" lvl="1" indent="-213352" algn="l" rtl="0">
              <a:lnSpc>
                <a:spcPct val="90000"/>
              </a:lnSpc>
              <a:spcBef>
                <a:spcPts val="186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24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280114" marR="0" lvl="2" indent="-213352" algn="l" rtl="0">
              <a:lnSpc>
                <a:spcPct val="90000"/>
              </a:lnSpc>
              <a:spcBef>
                <a:spcPts val="1867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706819" marR="0" lvl="3" indent="-213352" algn="l" rtl="0">
              <a:lnSpc>
                <a:spcPct val="90000"/>
              </a:lnSpc>
              <a:spcBef>
                <a:spcPts val="18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8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133524" marR="0" lvl="4" indent="-213352" algn="l" rtl="0">
              <a:lnSpc>
                <a:spcPct val="90000"/>
              </a:lnSpc>
              <a:spcBef>
                <a:spcPts val="18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8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560229" marR="0" lvl="5" indent="-320029" algn="l" rtl="0">
              <a:lnSpc>
                <a:spcPct val="90000"/>
              </a:lnSpc>
              <a:spcBef>
                <a:spcPts val="18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2986933" marR="0" lvl="6" indent="-320029" algn="l" rtl="0">
              <a:lnSpc>
                <a:spcPct val="90000"/>
              </a:lnSpc>
              <a:spcBef>
                <a:spcPts val="18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413638" marR="0" lvl="7" indent="-320029" algn="l" rtl="0">
              <a:lnSpc>
                <a:spcPct val="90000"/>
              </a:lnSpc>
              <a:spcBef>
                <a:spcPts val="18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3840343" marR="0" lvl="8" indent="-320029" algn="l" rtl="0">
              <a:lnSpc>
                <a:spcPct val="90000"/>
              </a:lnSpc>
              <a:spcBef>
                <a:spcPts val="1867"/>
              </a:spcBef>
              <a:spcAft>
                <a:spcPts val="1867"/>
              </a:spcAft>
              <a:buClr>
                <a:schemeClr val="dk1"/>
              </a:buClr>
              <a:buSzPts val="18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 dirty="0"/>
          </a:p>
        </p:txBody>
      </p:sp>
      <p:sp>
        <p:nvSpPr>
          <p:cNvPr id="101" name="Google Shape;101;p14"/>
          <p:cNvSpPr txBox="1">
            <a:spLocks noGrp="1"/>
          </p:cNvSpPr>
          <p:nvPr>
            <p:ph type="body" idx="2"/>
          </p:nvPr>
        </p:nvSpPr>
        <p:spPr>
          <a:xfrm>
            <a:off x="179066" y="651088"/>
            <a:ext cx="9741324" cy="71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25" tIns="45650" rIns="91325" bIns="45650" anchor="ctr" anchorCtr="0">
            <a:noAutofit/>
          </a:bodyPr>
          <a:lstStyle>
            <a:lvl1pPr marL="426705" marR="0" lvl="0" indent="-213352" algn="l" rtl="0">
              <a:lnSpc>
                <a:spcPct val="100000"/>
              </a:lnSpc>
              <a:spcBef>
                <a:spcPts val="933"/>
              </a:spcBef>
              <a:spcAft>
                <a:spcPts val="0"/>
              </a:spcAft>
              <a:buClr>
                <a:srgbClr val="848484"/>
              </a:buClr>
              <a:buSzPts val="1500"/>
              <a:buFont typeface="Arial"/>
              <a:buNone/>
              <a:defRPr sz="1400" b="0" i="0" u="none" strike="noStrike" cap="none">
                <a:solidFill>
                  <a:srgbClr val="848484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853410" marR="0" lvl="1" indent="-355587" algn="l" rtl="0">
              <a:lnSpc>
                <a:spcPct val="90000"/>
              </a:lnSpc>
              <a:spcBef>
                <a:spcPts val="186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24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280114" marR="0" lvl="2" indent="-331881" algn="l" rtl="0">
              <a:lnSpc>
                <a:spcPct val="90000"/>
              </a:lnSpc>
              <a:spcBef>
                <a:spcPts val="1867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706819" marR="0" lvl="3" indent="-320029" algn="l" rtl="0">
              <a:lnSpc>
                <a:spcPct val="90000"/>
              </a:lnSpc>
              <a:spcBef>
                <a:spcPts val="18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133524" marR="0" lvl="4" indent="-320029" algn="l" rtl="0">
              <a:lnSpc>
                <a:spcPct val="90000"/>
              </a:lnSpc>
              <a:spcBef>
                <a:spcPts val="18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560229" marR="0" lvl="5" indent="-320029" algn="l" rtl="0">
              <a:lnSpc>
                <a:spcPct val="90000"/>
              </a:lnSpc>
              <a:spcBef>
                <a:spcPts val="18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2986933" marR="0" lvl="6" indent="-320029" algn="l" rtl="0">
              <a:lnSpc>
                <a:spcPct val="90000"/>
              </a:lnSpc>
              <a:spcBef>
                <a:spcPts val="18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413638" marR="0" lvl="7" indent="-320029" algn="l" rtl="0">
              <a:lnSpc>
                <a:spcPct val="90000"/>
              </a:lnSpc>
              <a:spcBef>
                <a:spcPts val="18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3840343" marR="0" lvl="8" indent="-320029" algn="l" rtl="0">
              <a:lnSpc>
                <a:spcPct val="90000"/>
              </a:lnSpc>
              <a:spcBef>
                <a:spcPts val="1867"/>
              </a:spcBef>
              <a:spcAft>
                <a:spcPts val="1867"/>
              </a:spcAft>
              <a:buClr>
                <a:schemeClr val="dk1"/>
              </a:buClr>
              <a:buSzPts val="18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Shape 08">
  <p:cSld name="Slide -1_1_1_1_1_1_1_2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5"/>
          <p:cNvSpPr/>
          <p:nvPr/>
        </p:nvSpPr>
        <p:spPr>
          <a:xfrm rot="10800000">
            <a:off x="-71120" y="6435003"/>
            <a:ext cx="2714078" cy="1166999"/>
          </a:xfrm>
          <a:custGeom>
            <a:avLst/>
            <a:gdLst/>
            <a:ahLst/>
            <a:cxnLst/>
            <a:rect l="l" t="t" r="r" b="b"/>
            <a:pathLst>
              <a:path w="1668" h="670" extrusionOk="0">
                <a:moveTo>
                  <a:pt x="1668" y="670"/>
                </a:moveTo>
                <a:cubicBezTo>
                  <a:pt x="1668" y="0"/>
                  <a:pt x="1668" y="0"/>
                  <a:pt x="1668" y="0"/>
                </a:cubicBezTo>
                <a:cubicBezTo>
                  <a:pt x="1668" y="0"/>
                  <a:pt x="1668" y="0"/>
                  <a:pt x="1668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0" y="11"/>
                  <a:pt x="0" y="29"/>
                </a:cubicBezTo>
                <a:cubicBezTo>
                  <a:pt x="0" y="34"/>
                  <a:pt x="0" y="34"/>
                  <a:pt x="0" y="34"/>
                </a:cubicBezTo>
                <a:cubicBezTo>
                  <a:pt x="1" y="118"/>
                  <a:pt x="45" y="325"/>
                  <a:pt x="470" y="265"/>
                </a:cubicBezTo>
                <a:cubicBezTo>
                  <a:pt x="835" y="214"/>
                  <a:pt x="740" y="523"/>
                  <a:pt x="1001" y="645"/>
                </a:cubicBezTo>
                <a:cubicBezTo>
                  <a:pt x="1038" y="663"/>
                  <a:pt x="1074" y="670"/>
                  <a:pt x="1109" y="670"/>
                </a:cubicBezTo>
                <a:cubicBezTo>
                  <a:pt x="1111" y="670"/>
                  <a:pt x="1111" y="670"/>
                  <a:pt x="1111" y="670"/>
                </a:cubicBezTo>
                <a:cubicBezTo>
                  <a:pt x="1178" y="670"/>
                  <a:pt x="1242" y="644"/>
                  <a:pt x="1303" y="619"/>
                </a:cubicBezTo>
                <a:cubicBezTo>
                  <a:pt x="1427" y="567"/>
                  <a:pt x="1543" y="516"/>
                  <a:pt x="1668" y="670"/>
                </a:cubicBezTo>
                <a:close/>
              </a:path>
            </a:pathLst>
          </a:custGeom>
          <a:solidFill>
            <a:srgbClr val="02426D"/>
          </a:solidFill>
          <a:ln>
            <a:noFill/>
          </a:ln>
        </p:spPr>
        <p:txBody>
          <a:bodyPr spcFirstLastPara="1" wrap="square" lIns="85324" tIns="42650" rIns="85324" bIns="426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8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5"/>
          <p:cNvSpPr/>
          <p:nvPr/>
        </p:nvSpPr>
        <p:spPr>
          <a:xfrm rot="10800000">
            <a:off x="138555" y="6903049"/>
            <a:ext cx="2111271" cy="698950"/>
          </a:xfrm>
          <a:custGeom>
            <a:avLst/>
            <a:gdLst/>
            <a:ahLst/>
            <a:cxnLst/>
            <a:rect l="l" t="t" r="r" b="b"/>
            <a:pathLst>
              <a:path w="1298" h="402" extrusionOk="0">
                <a:moveTo>
                  <a:pt x="1239" y="0"/>
                </a:moveTo>
                <a:cubicBezTo>
                  <a:pt x="11" y="0"/>
                  <a:pt x="11" y="0"/>
                  <a:pt x="11" y="0"/>
                </a:cubicBezTo>
                <a:cubicBezTo>
                  <a:pt x="11" y="0"/>
                  <a:pt x="0" y="255"/>
                  <a:pt x="371" y="152"/>
                </a:cubicBezTo>
                <a:cubicBezTo>
                  <a:pt x="649" y="74"/>
                  <a:pt x="720" y="402"/>
                  <a:pt x="940" y="402"/>
                </a:cubicBezTo>
                <a:cubicBezTo>
                  <a:pt x="1101" y="402"/>
                  <a:pt x="1298" y="307"/>
                  <a:pt x="1239" y="0"/>
                </a:cubicBezTo>
                <a:close/>
              </a:path>
            </a:pathLst>
          </a:custGeom>
          <a:solidFill>
            <a:srgbClr val="DE4668"/>
          </a:solidFill>
          <a:ln>
            <a:noFill/>
          </a:ln>
        </p:spPr>
        <p:txBody>
          <a:bodyPr spcFirstLastPara="1" wrap="square" lIns="85324" tIns="42650" rIns="85324" bIns="426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8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5"/>
          <p:cNvSpPr/>
          <p:nvPr/>
        </p:nvSpPr>
        <p:spPr>
          <a:xfrm rot="9013864">
            <a:off x="9260222" y="-1308568"/>
            <a:ext cx="1611162" cy="3395879"/>
          </a:xfrm>
          <a:custGeom>
            <a:avLst/>
            <a:gdLst/>
            <a:ahLst/>
            <a:cxnLst/>
            <a:rect l="l" t="t" r="r" b="b"/>
            <a:pathLst>
              <a:path w="599" h="1177" extrusionOk="0">
                <a:moveTo>
                  <a:pt x="545" y="400"/>
                </a:moveTo>
                <a:cubicBezTo>
                  <a:pt x="545" y="388"/>
                  <a:pt x="546" y="377"/>
                  <a:pt x="548" y="367"/>
                </a:cubicBezTo>
                <a:cubicBezTo>
                  <a:pt x="552" y="344"/>
                  <a:pt x="561" y="324"/>
                  <a:pt x="569" y="305"/>
                </a:cubicBezTo>
                <a:cubicBezTo>
                  <a:pt x="582" y="277"/>
                  <a:pt x="594" y="250"/>
                  <a:pt x="594" y="217"/>
                </a:cubicBezTo>
                <a:cubicBezTo>
                  <a:pt x="594" y="187"/>
                  <a:pt x="585" y="153"/>
                  <a:pt x="557" y="109"/>
                </a:cubicBezTo>
                <a:cubicBezTo>
                  <a:pt x="548" y="94"/>
                  <a:pt x="538" y="81"/>
                  <a:pt x="526" y="69"/>
                </a:cubicBezTo>
                <a:cubicBezTo>
                  <a:pt x="479" y="24"/>
                  <a:pt x="413" y="0"/>
                  <a:pt x="345" y="0"/>
                </a:cubicBezTo>
                <a:cubicBezTo>
                  <a:pt x="210" y="0"/>
                  <a:pt x="70" y="92"/>
                  <a:pt x="69" y="284"/>
                </a:cubicBezTo>
                <a:cubicBezTo>
                  <a:pt x="69" y="290"/>
                  <a:pt x="70" y="297"/>
                  <a:pt x="70" y="303"/>
                </a:cubicBezTo>
                <a:cubicBezTo>
                  <a:pt x="73" y="372"/>
                  <a:pt x="124" y="455"/>
                  <a:pt x="157" y="536"/>
                </a:cubicBezTo>
                <a:cubicBezTo>
                  <a:pt x="174" y="575"/>
                  <a:pt x="186" y="615"/>
                  <a:pt x="186" y="652"/>
                </a:cubicBezTo>
                <a:cubicBezTo>
                  <a:pt x="186" y="693"/>
                  <a:pt x="171" y="731"/>
                  <a:pt x="130" y="764"/>
                </a:cubicBezTo>
                <a:cubicBezTo>
                  <a:pt x="36" y="839"/>
                  <a:pt x="0" y="918"/>
                  <a:pt x="0" y="986"/>
                </a:cubicBezTo>
                <a:cubicBezTo>
                  <a:pt x="0" y="1095"/>
                  <a:pt x="90" y="1177"/>
                  <a:pt x="172" y="1177"/>
                </a:cubicBezTo>
                <a:cubicBezTo>
                  <a:pt x="172" y="1177"/>
                  <a:pt x="172" y="1177"/>
                  <a:pt x="172" y="1177"/>
                </a:cubicBezTo>
                <a:cubicBezTo>
                  <a:pt x="223" y="1177"/>
                  <a:pt x="271" y="1146"/>
                  <a:pt x="294" y="1072"/>
                </a:cubicBezTo>
                <a:cubicBezTo>
                  <a:pt x="329" y="961"/>
                  <a:pt x="399" y="884"/>
                  <a:pt x="463" y="818"/>
                </a:cubicBezTo>
                <a:cubicBezTo>
                  <a:pt x="463" y="817"/>
                  <a:pt x="463" y="817"/>
                  <a:pt x="464" y="817"/>
                </a:cubicBezTo>
                <a:cubicBezTo>
                  <a:pt x="535" y="743"/>
                  <a:pt x="599" y="681"/>
                  <a:pt x="599" y="601"/>
                </a:cubicBezTo>
                <a:cubicBezTo>
                  <a:pt x="599" y="575"/>
                  <a:pt x="592" y="547"/>
                  <a:pt x="577" y="516"/>
                </a:cubicBezTo>
                <a:cubicBezTo>
                  <a:pt x="553" y="468"/>
                  <a:pt x="545" y="431"/>
                  <a:pt x="545" y="400"/>
                </a:cubicBezTo>
                <a:close/>
              </a:path>
            </a:pathLst>
          </a:custGeom>
          <a:solidFill>
            <a:srgbClr val="DE4668"/>
          </a:solidFill>
          <a:ln>
            <a:noFill/>
          </a:ln>
        </p:spPr>
        <p:txBody>
          <a:bodyPr spcFirstLastPara="1" wrap="square" lIns="85324" tIns="42650" rIns="85324" bIns="426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8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5"/>
          <p:cNvSpPr/>
          <p:nvPr/>
        </p:nvSpPr>
        <p:spPr>
          <a:xfrm>
            <a:off x="9376010" y="6876891"/>
            <a:ext cx="599652" cy="601201"/>
          </a:xfrm>
          <a:custGeom>
            <a:avLst/>
            <a:gdLst/>
            <a:ahLst/>
            <a:cxnLst/>
            <a:rect l="l" t="t" r="r" b="b"/>
            <a:pathLst>
              <a:path w="1251" h="1166" extrusionOk="0">
                <a:moveTo>
                  <a:pt x="670" y="110"/>
                </a:moveTo>
                <a:cubicBezTo>
                  <a:pt x="1002" y="0"/>
                  <a:pt x="1097" y="345"/>
                  <a:pt x="1174" y="642"/>
                </a:cubicBezTo>
                <a:cubicBezTo>
                  <a:pt x="1251" y="940"/>
                  <a:pt x="959" y="1166"/>
                  <a:pt x="670" y="1127"/>
                </a:cubicBezTo>
                <a:cubicBezTo>
                  <a:pt x="382" y="1088"/>
                  <a:pt x="192" y="1013"/>
                  <a:pt x="96" y="669"/>
                </a:cubicBezTo>
                <a:cubicBezTo>
                  <a:pt x="0" y="325"/>
                  <a:pt x="339" y="220"/>
                  <a:pt x="670" y="110"/>
                </a:cubicBezTo>
                <a:close/>
              </a:path>
            </a:pathLst>
          </a:custGeom>
          <a:solidFill>
            <a:srgbClr val="DE4668"/>
          </a:solidFill>
          <a:ln>
            <a:noFill/>
          </a:ln>
        </p:spPr>
        <p:txBody>
          <a:bodyPr spcFirstLastPara="1" wrap="square" lIns="85324" tIns="42650" rIns="85324" bIns="426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8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5"/>
          <p:cNvSpPr txBox="1"/>
          <p:nvPr/>
        </p:nvSpPr>
        <p:spPr>
          <a:xfrm>
            <a:off x="9470662" y="6957304"/>
            <a:ext cx="411010" cy="4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324" tIns="42650" rIns="85324" bIns="426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 sz="1120">
                <a:solidFill>
                  <a:srgbClr val="02426D"/>
                </a:solidFill>
                <a:latin typeface="Roboto"/>
                <a:ea typeface="Roboto"/>
                <a:cs typeface="Roboto"/>
                <a:sym typeface="Roboto"/>
              </a:rPr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 sz="1120" dirty="0">
              <a:solidFill>
                <a:srgbClr val="02426D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8" name="Google Shape;108;p15"/>
          <p:cNvSpPr/>
          <p:nvPr/>
        </p:nvSpPr>
        <p:spPr>
          <a:xfrm>
            <a:off x="-10537" y="300294"/>
            <a:ext cx="84274" cy="883500"/>
          </a:xfrm>
          <a:prstGeom prst="rect">
            <a:avLst/>
          </a:prstGeom>
          <a:solidFill>
            <a:srgbClr val="DE4668"/>
          </a:solidFill>
          <a:ln>
            <a:noFill/>
          </a:ln>
        </p:spPr>
        <p:txBody>
          <a:bodyPr spcFirstLastPara="1" wrap="square" lIns="85230" tIns="42604" rIns="85230" bIns="42604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8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9" name="Google Shape;109;p15"/>
          <p:cNvSpPr txBox="1">
            <a:spLocks noGrp="1"/>
          </p:cNvSpPr>
          <p:nvPr>
            <p:ph type="body" idx="1"/>
          </p:nvPr>
        </p:nvSpPr>
        <p:spPr>
          <a:xfrm>
            <a:off x="179066" y="0"/>
            <a:ext cx="9741324" cy="11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25" tIns="45650" rIns="91325" bIns="45650" anchor="ctr" anchorCtr="0">
            <a:noAutofit/>
          </a:bodyPr>
          <a:lstStyle>
            <a:lvl1pPr marL="426705" marR="0" lvl="0" indent="-213352" algn="l" rtl="0">
              <a:lnSpc>
                <a:spcPct val="100000"/>
              </a:lnSpc>
              <a:spcBef>
                <a:spcPts val="933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3733" b="0" i="0" u="none" strike="noStrike" cap="none">
                <a:solidFill>
                  <a:srgbClr val="02426D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853410" marR="0" lvl="1" indent="-213352" algn="l" rtl="0">
              <a:lnSpc>
                <a:spcPct val="90000"/>
              </a:lnSpc>
              <a:spcBef>
                <a:spcPts val="186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24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280114" marR="0" lvl="2" indent="-213352" algn="l" rtl="0">
              <a:lnSpc>
                <a:spcPct val="90000"/>
              </a:lnSpc>
              <a:spcBef>
                <a:spcPts val="1867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706819" marR="0" lvl="3" indent="-213352" algn="l" rtl="0">
              <a:lnSpc>
                <a:spcPct val="90000"/>
              </a:lnSpc>
              <a:spcBef>
                <a:spcPts val="18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8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133524" marR="0" lvl="4" indent="-213352" algn="l" rtl="0">
              <a:lnSpc>
                <a:spcPct val="90000"/>
              </a:lnSpc>
              <a:spcBef>
                <a:spcPts val="18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8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560229" marR="0" lvl="5" indent="-320029" algn="l" rtl="0">
              <a:lnSpc>
                <a:spcPct val="90000"/>
              </a:lnSpc>
              <a:spcBef>
                <a:spcPts val="18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2986933" marR="0" lvl="6" indent="-320029" algn="l" rtl="0">
              <a:lnSpc>
                <a:spcPct val="90000"/>
              </a:lnSpc>
              <a:spcBef>
                <a:spcPts val="18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413638" marR="0" lvl="7" indent="-320029" algn="l" rtl="0">
              <a:lnSpc>
                <a:spcPct val="90000"/>
              </a:lnSpc>
              <a:spcBef>
                <a:spcPts val="18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3840343" marR="0" lvl="8" indent="-320029" algn="l" rtl="0">
              <a:lnSpc>
                <a:spcPct val="90000"/>
              </a:lnSpc>
              <a:spcBef>
                <a:spcPts val="1867"/>
              </a:spcBef>
              <a:spcAft>
                <a:spcPts val="1867"/>
              </a:spcAft>
              <a:buClr>
                <a:schemeClr val="dk1"/>
              </a:buClr>
              <a:buSzPts val="18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 dirty="0"/>
          </a:p>
        </p:txBody>
      </p:sp>
      <p:sp>
        <p:nvSpPr>
          <p:cNvPr id="110" name="Google Shape;110;p15"/>
          <p:cNvSpPr txBox="1">
            <a:spLocks noGrp="1"/>
          </p:cNvSpPr>
          <p:nvPr>
            <p:ph type="body" idx="2"/>
          </p:nvPr>
        </p:nvSpPr>
        <p:spPr>
          <a:xfrm>
            <a:off x="179066" y="651088"/>
            <a:ext cx="9741324" cy="71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25" tIns="45650" rIns="91325" bIns="45650" anchor="ctr" anchorCtr="0">
            <a:noAutofit/>
          </a:bodyPr>
          <a:lstStyle>
            <a:lvl1pPr marL="426705" marR="0" lvl="0" indent="-213352" algn="l" rtl="0">
              <a:lnSpc>
                <a:spcPct val="100000"/>
              </a:lnSpc>
              <a:spcBef>
                <a:spcPts val="933"/>
              </a:spcBef>
              <a:spcAft>
                <a:spcPts val="0"/>
              </a:spcAft>
              <a:buClr>
                <a:srgbClr val="848484"/>
              </a:buClr>
              <a:buSzPts val="1500"/>
              <a:buFont typeface="Arial"/>
              <a:buNone/>
              <a:defRPr sz="1400" b="0" i="0" u="none" strike="noStrike" cap="none">
                <a:solidFill>
                  <a:srgbClr val="848484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853410" marR="0" lvl="1" indent="-355587" algn="l" rtl="0">
              <a:lnSpc>
                <a:spcPct val="90000"/>
              </a:lnSpc>
              <a:spcBef>
                <a:spcPts val="186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24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280114" marR="0" lvl="2" indent="-331881" algn="l" rtl="0">
              <a:lnSpc>
                <a:spcPct val="90000"/>
              </a:lnSpc>
              <a:spcBef>
                <a:spcPts val="1867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706819" marR="0" lvl="3" indent="-320029" algn="l" rtl="0">
              <a:lnSpc>
                <a:spcPct val="90000"/>
              </a:lnSpc>
              <a:spcBef>
                <a:spcPts val="18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133524" marR="0" lvl="4" indent="-320029" algn="l" rtl="0">
              <a:lnSpc>
                <a:spcPct val="90000"/>
              </a:lnSpc>
              <a:spcBef>
                <a:spcPts val="18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560229" marR="0" lvl="5" indent="-320029" algn="l" rtl="0">
              <a:lnSpc>
                <a:spcPct val="90000"/>
              </a:lnSpc>
              <a:spcBef>
                <a:spcPts val="18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2986933" marR="0" lvl="6" indent="-320029" algn="l" rtl="0">
              <a:lnSpc>
                <a:spcPct val="90000"/>
              </a:lnSpc>
              <a:spcBef>
                <a:spcPts val="18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413638" marR="0" lvl="7" indent="-320029" algn="l" rtl="0">
              <a:lnSpc>
                <a:spcPct val="90000"/>
              </a:lnSpc>
              <a:spcBef>
                <a:spcPts val="18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3840343" marR="0" lvl="8" indent="-320029" algn="l" rtl="0">
              <a:lnSpc>
                <a:spcPct val="90000"/>
              </a:lnSpc>
              <a:spcBef>
                <a:spcPts val="1867"/>
              </a:spcBef>
              <a:spcAft>
                <a:spcPts val="1867"/>
              </a:spcAft>
              <a:buClr>
                <a:schemeClr val="dk1"/>
              </a:buClr>
              <a:buSzPts val="18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de section 2">
  <p:cSld name="BIG_NUMBER_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/>
          <p:nvPr/>
        </p:nvSpPr>
        <p:spPr>
          <a:xfrm rot="2266728">
            <a:off x="977908" y="-4314013"/>
            <a:ext cx="6088717" cy="11445933"/>
          </a:xfrm>
          <a:custGeom>
            <a:avLst/>
            <a:gdLst/>
            <a:ahLst/>
            <a:cxnLst/>
            <a:rect l="l" t="t" r="r" b="b"/>
            <a:pathLst>
              <a:path w="809" h="1423" extrusionOk="0">
                <a:moveTo>
                  <a:pt x="397" y="1423"/>
                </a:moveTo>
                <a:cubicBezTo>
                  <a:pt x="399" y="1423"/>
                  <a:pt x="399" y="1423"/>
                  <a:pt x="399" y="1423"/>
                </a:cubicBezTo>
                <a:cubicBezTo>
                  <a:pt x="481" y="1423"/>
                  <a:pt x="563" y="1396"/>
                  <a:pt x="632" y="1341"/>
                </a:cubicBezTo>
                <a:cubicBezTo>
                  <a:pt x="768" y="1233"/>
                  <a:pt x="809" y="1051"/>
                  <a:pt x="745" y="899"/>
                </a:cubicBezTo>
                <a:cubicBezTo>
                  <a:pt x="732" y="869"/>
                  <a:pt x="716" y="841"/>
                  <a:pt x="695" y="815"/>
                </a:cubicBezTo>
                <a:cubicBezTo>
                  <a:pt x="581" y="649"/>
                  <a:pt x="581" y="649"/>
                  <a:pt x="581" y="649"/>
                </a:cubicBezTo>
                <a:cubicBezTo>
                  <a:pt x="574" y="639"/>
                  <a:pt x="569" y="628"/>
                  <a:pt x="564" y="617"/>
                </a:cubicBezTo>
                <a:cubicBezTo>
                  <a:pt x="545" y="573"/>
                  <a:pt x="543" y="524"/>
                  <a:pt x="557" y="478"/>
                </a:cubicBezTo>
                <a:cubicBezTo>
                  <a:pt x="608" y="338"/>
                  <a:pt x="608" y="338"/>
                  <a:pt x="608" y="338"/>
                </a:cubicBezTo>
                <a:cubicBezTo>
                  <a:pt x="612" y="330"/>
                  <a:pt x="615" y="321"/>
                  <a:pt x="618" y="313"/>
                </a:cubicBezTo>
                <a:cubicBezTo>
                  <a:pt x="619" y="310"/>
                  <a:pt x="619" y="310"/>
                  <a:pt x="619" y="310"/>
                </a:cubicBezTo>
                <a:cubicBezTo>
                  <a:pt x="618" y="310"/>
                  <a:pt x="618" y="310"/>
                  <a:pt x="618" y="310"/>
                </a:cubicBezTo>
                <a:cubicBezTo>
                  <a:pt x="634" y="257"/>
                  <a:pt x="631" y="199"/>
                  <a:pt x="609" y="147"/>
                </a:cubicBezTo>
                <a:cubicBezTo>
                  <a:pt x="601" y="128"/>
                  <a:pt x="589" y="109"/>
                  <a:pt x="575" y="91"/>
                </a:cubicBezTo>
                <a:cubicBezTo>
                  <a:pt x="528" y="31"/>
                  <a:pt x="457" y="0"/>
                  <a:pt x="386" y="0"/>
                </a:cubicBezTo>
                <a:cubicBezTo>
                  <a:pt x="333" y="0"/>
                  <a:pt x="280" y="17"/>
                  <a:pt x="235" y="53"/>
                </a:cubicBezTo>
                <a:cubicBezTo>
                  <a:pt x="148" y="122"/>
                  <a:pt x="121" y="239"/>
                  <a:pt x="163" y="337"/>
                </a:cubicBezTo>
                <a:cubicBezTo>
                  <a:pt x="163" y="337"/>
                  <a:pt x="163" y="337"/>
                  <a:pt x="163" y="337"/>
                </a:cubicBezTo>
                <a:cubicBezTo>
                  <a:pt x="219" y="491"/>
                  <a:pt x="219" y="491"/>
                  <a:pt x="219" y="491"/>
                </a:cubicBezTo>
                <a:cubicBezTo>
                  <a:pt x="238" y="548"/>
                  <a:pt x="231" y="611"/>
                  <a:pt x="198" y="662"/>
                </a:cubicBezTo>
                <a:cubicBezTo>
                  <a:pt x="86" y="833"/>
                  <a:pt x="86" y="833"/>
                  <a:pt x="86" y="833"/>
                </a:cubicBezTo>
                <a:cubicBezTo>
                  <a:pt x="86" y="833"/>
                  <a:pt x="86" y="833"/>
                  <a:pt x="86" y="833"/>
                </a:cubicBezTo>
                <a:cubicBezTo>
                  <a:pt x="14" y="939"/>
                  <a:pt x="0" y="1075"/>
                  <a:pt x="50" y="1193"/>
                </a:cubicBezTo>
                <a:cubicBezTo>
                  <a:pt x="64" y="1224"/>
                  <a:pt x="81" y="1253"/>
                  <a:pt x="103" y="1281"/>
                </a:cubicBezTo>
                <a:cubicBezTo>
                  <a:pt x="177" y="1374"/>
                  <a:pt x="286" y="1423"/>
                  <a:pt x="397" y="1423"/>
                </a:cubicBezTo>
                <a:close/>
              </a:path>
            </a:pathLst>
          </a:custGeom>
          <a:solidFill>
            <a:srgbClr val="E5E8EE"/>
          </a:solidFill>
          <a:ln>
            <a:noFill/>
          </a:ln>
        </p:spPr>
        <p:txBody>
          <a:bodyPr spcFirstLastPara="1" wrap="square" lIns="85324" tIns="42650" rIns="85324" bIns="426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8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4"/>
          <p:cNvSpPr/>
          <p:nvPr/>
        </p:nvSpPr>
        <p:spPr>
          <a:xfrm rot="-6167878">
            <a:off x="-651651" y="-4884589"/>
            <a:ext cx="6524103" cy="10682085"/>
          </a:xfrm>
          <a:custGeom>
            <a:avLst/>
            <a:gdLst/>
            <a:ahLst/>
            <a:cxnLst/>
            <a:rect l="l" t="t" r="r" b="b"/>
            <a:pathLst>
              <a:path w="809" h="1423" extrusionOk="0">
                <a:moveTo>
                  <a:pt x="397" y="1423"/>
                </a:moveTo>
                <a:cubicBezTo>
                  <a:pt x="399" y="1423"/>
                  <a:pt x="399" y="1423"/>
                  <a:pt x="399" y="1423"/>
                </a:cubicBezTo>
                <a:cubicBezTo>
                  <a:pt x="481" y="1423"/>
                  <a:pt x="563" y="1396"/>
                  <a:pt x="632" y="1341"/>
                </a:cubicBezTo>
                <a:cubicBezTo>
                  <a:pt x="768" y="1233"/>
                  <a:pt x="809" y="1051"/>
                  <a:pt x="745" y="899"/>
                </a:cubicBezTo>
                <a:cubicBezTo>
                  <a:pt x="732" y="869"/>
                  <a:pt x="716" y="841"/>
                  <a:pt x="695" y="815"/>
                </a:cubicBezTo>
                <a:cubicBezTo>
                  <a:pt x="581" y="649"/>
                  <a:pt x="581" y="649"/>
                  <a:pt x="581" y="649"/>
                </a:cubicBezTo>
                <a:cubicBezTo>
                  <a:pt x="574" y="639"/>
                  <a:pt x="569" y="628"/>
                  <a:pt x="564" y="617"/>
                </a:cubicBezTo>
                <a:cubicBezTo>
                  <a:pt x="545" y="573"/>
                  <a:pt x="543" y="524"/>
                  <a:pt x="557" y="478"/>
                </a:cubicBezTo>
                <a:cubicBezTo>
                  <a:pt x="608" y="338"/>
                  <a:pt x="608" y="338"/>
                  <a:pt x="608" y="338"/>
                </a:cubicBezTo>
                <a:cubicBezTo>
                  <a:pt x="612" y="330"/>
                  <a:pt x="615" y="321"/>
                  <a:pt x="618" y="313"/>
                </a:cubicBezTo>
                <a:cubicBezTo>
                  <a:pt x="619" y="310"/>
                  <a:pt x="619" y="310"/>
                  <a:pt x="619" y="310"/>
                </a:cubicBezTo>
                <a:cubicBezTo>
                  <a:pt x="618" y="310"/>
                  <a:pt x="618" y="310"/>
                  <a:pt x="618" y="310"/>
                </a:cubicBezTo>
                <a:cubicBezTo>
                  <a:pt x="634" y="257"/>
                  <a:pt x="631" y="199"/>
                  <a:pt x="609" y="147"/>
                </a:cubicBezTo>
                <a:cubicBezTo>
                  <a:pt x="601" y="128"/>
                  <a:pt x="589" y="109"/>
                  <a:pt x="575" y="91"/>
                </a:cubicBezTo>
                <a:cubicBezTo>
                  <a:pt x="528" y="31"/>
                  <a:pt x="457" y="0"/>
                  <a:pt x="386" y="0"/>
                </a:cubicBezTo>
                <a:cubicBezTo>
                  <a:pt x="333" y="0"/>
                  <a:pt x="280" y="17"/>
                  <a:pt x="235" y="53"/>
                </a:cubicBezTo>
                <a:cubicBezTo>
                  <a:pt x="148" y="122"/>
                  <a:pt x="121" y="239"/>
                  <a:pt x="163" y="337"/>
                </a:cubicBezTo>
                <a:cubicBezTo>
                  <a:pt x="163" y="337"/>
                  <a:pt x="163" y="337"/>
                  <a:pt x="163" y="337"/>
                </a:cubicBezTo>
                <a:cubicBezTo>
                  <a:pt x="219" y="491"/>
                  <a:pt x="219" y="491"/>
                  <a:pt x="219" y="491"/>
                </a:cubicBezTo>
                <a:cubicBezTo>
                  <a:pt x="238" y="548"/>
                  <a:pt x="231" y="611"/>
                  <a:pt x="198" y="662"/>
                </a:cubicBezTo>
                <a:cubicBezTo>
                  <a:pt x="86" y="833"/>
                  <a:pt x="86" y="833"/>
                  <a:pt x="86" y="833"/>
                </a:cubicBezTo>
                <a:cubicBezTo>
                  <a:pt x="86" y="833"/>
                  <a:pt x="86" y="833"/>
                  <a:pt x="86" y="833"/>
                </a:cubicBezTo>
                <a:cubicBezTo>
                  <a:pt x="14" y="939"/>
                  <a:pt x="0" y="1075"/>
                  <a:pt x="50" y="1193"/>
                </a:cubicBezTo>
                <a:cubicBezTo>
                  <a:pt x="64" y="1224"/>
                  <a:pt x="81" y="1253"/>
                  <a:pt x="103" y="1281"/>
                </a:cubicBezTo>
                <a:cubicBezTo>
                  <a:pt x="177" y="1374"/>
                  <a:pt x="286" y="1423"/>
                  <a:pt x="397" y="1423"/>
                </a:cubicBezTo>
                <a:close/>
              </a:path>
            </a:pathLst>
          </a:custGeom>
          <a:solidFill>
            <a:srgbClr val="E5E8EE"/>
          </a:solidFill>
          <a:ln>
            <a:noFill/>
          </a:ln>
        </p:spPr>
        <p:txBody>
          <a:bodyPr spcFirstLastPara="1" wrap="square" lIns="85324" tIns="42650" rIns="85324" bIns="426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8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4"/>
          <p:cNvSpPr/>
          <p:nvPr/>
        </p:nvSpPr>
        <p:spPr>
          <a:xfrm rot="7444843">
            <a:off x="-1468261" y="-3124087"/>
            <a:ext cx="10382226" cy="9066099"/>
          </a:xfrm>
          <a:custGeom>
            <a:avLst/>
            <a:gdLst/>
            <a:ahLst/>
            <a:cxnLst/>
            <a:rect l="l" t="t" r="r" b="b"/>
            <a:pathLst>
              <a:path w="1251" h="1166" extrusionOk="0">
                <a:moveTo>
                  <a:pt x="670" y="110"/>
                </a:moveTo>
                <a:cubicBezTo>
                  <a:pt x="1002" y="0"/>
                  <a:pt x="1097" y="345"/>
                  <a:pt x="1174" y="642"/>
                </a:cubicBezTo>
                <a:cubicBezTo>
                  <a:pt x="1251" y="940"/>
                  <a:pt x="959" y="1166"/>
                  <a:pt x="670" y="1127"/>
                </a:cubicBezTo>
                <a:cubicBezTo>
                  <a:pt x="382" y="1088"/>
                  <a:pt x="192" y="1013"/>
                  <a:pt x="96" y="669"/>
                </a:cubicBezTo>
                <a:cubicBezTo>
                  <a:pt x="0" y="325"/>
                  <a:pt x="339" y="220"/>
                  <a:pt x="670" y="110"/>
                </a:cubicBezTo>
                <a:close/>
              </a:path>
            </a:pathLst>
          </a:custGeom>
          <a:blipFill dpi="0" rotWithShape="0">
            <a:blip r:embed="rId2"/>
            <a:srcRect/>
            <a:tile tx="-8661400" ty="57150" sx="100000" sy="100000" flip="none" algn="tl"/>
          </a:blipFill>
          <a:ln>
            <a:noFill/>
          </a:ln>
        </p:spPr>
        <p:txBody>
          <a:bodyPr spcFirstLastPara="1" wrap="square" lIns="85324" tIns="42650" rIns="85324" bIns="426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8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5039519" y="4972982"/>
            <a:ext cx="4764690" cy="2457600"/>
          </a:xfrm>
          <a:prstGeom prst="rect">
            <a:avLst/>
          </a:prstGeom>
        </p:spPr>
        <p:txBody>
          <a:bodyPr spcFirstLastPara="1" wrap="square" lIns="114375" tIns="114375" rIns="114375" bIns="11437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4107" b="1">
                <a:solidFill>
                  <a:srgbClr val="02426D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 dirty="0"/>
          </a:p>
        </p:txBody>
      </p:sp>
      <p:sp>
        <p:nvSpPr>
          <p:cNvPr id="26" name="Google Shape;26;p4"/>
          <p:cNvSpPr/>
          <p:nvPr/>
        </p:nvSpPr>
        <p:spPr>
          <a:xfrm rot="7444843">
            <a:off x="-1326032" y="-2971687"/>
            <a:ext cx="10382226" cy="9066099"/>
          </a:xfrm>
          <a:custGeom>
            <a:avLst/>
            <a:gdLst/>
            <a:ahLst/>
            <a:cxnLst/>
            <a:rect l="l" t="t" r="r" b="b"/>
            <a:pathLst>
              <a:path w="1251" h="1166" extrusionOk="0">
                <a:moveTo>
                  <a:pt x="670" y="110"/>
                </a:moveTo>
                <a:cubicBezTo>
                  <a:pt x="1002" y="0"/>
                  <a:pt x="1097" y="345"/>
                  <a:pt x="1174" y="642"/>
                </a:cubicBezTo>
                <a:cubicBezTo>
                  <a:pt x="1251" y="940"/>
                  <a:pt x="959" y="1166"/>
                  <a:pt x="670" y="1127"/>
                </a:cubicBezTo>
                <a:cubicBezTo>
                  <a:pt x="382" y="1088"/>
                  <a:pt x="192" y="1013"/>
                  <a:pt x="96" y="669"/>
                </a:cubicBezTo>
                <a:cubicBezTo>
                  <a:pt x="0" y="325"/>
                  <a:pt x="339" y="220"/>
                  <a:pt x="670" y="110"/>
                </a:cubicBezTo>
                <a:close/>
              </a:path>
            </a:pathLst>
          </a:custGeom>
          <a:noFill/>
          <a:ln w="28575" cap="flat" cmpd="sng">
            <a:solidFill>
              <a:srgbClr val="DE466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5324" tIns="42650" rIns="85324" bIns="426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8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9339031" y="6854072"/>
            <a:ext cx="604756" cy="578400"/>
          </a:xfrm>
          <a:prstGeom prst="rect">
            <a:avLst/>
          </a:prstGeom>
        </p:spPr>
        <p:txBody>
          <a:bodyPr spcFirstLastPara="1" wrap="square" lIns="114375" tIns="114375" rIns="114375" bIns="114375" anchor="ctr" anchorCtr="0">
            <a:noAutofit/>
          </a:bodyPr>
          <a:lstStyle>
            <a:lvl1pPr lvl="0" rtl="0">
              <a:buNone/>
              <a:defRPr>
                <a:solidFill>
                  <a:srgbClr val="02426D"/>
                </a:solidFill>
              </a:defRPr>
            </a:lvl1pPr>
            <a:lvl2pPr lvl="1" rtl="0">
              <a:buNone/>
              <a:defRPr>
                <a:solidFill>
                  <a:srgbClr val="1F2245"/>
                </a:solidFill>
              </a:defRPr>
            </a:lvl2pPr>
            <a:lvl3pPr lvl="2" rtl="0">
              <a:buNone/>
              <a:defRPr>
                <a:solidFill>
                  <a:srgbClr val="1F2245"/>
                </a:solidFill>
              </a:defRPr>
            </a:lvl3pPr>
            <a:lvl4pPr lvl="3" rtl="0">
              <a:buNone/>
              <a:defRPr>
                <a:solidFill>
                  <a:srgbClr val="1F2245"/>
                </a:solidFill>
              </a:defRPr>
            </a:lvl4pPr>
            <a:lvl5pPr lvl="4" rtl="0">
              <a:buNone/>
              <a:defRPr>
                <a:solidFill>
                  <a:srgbClr val="1F2245"/>
                </a:solidFill>
              </a:defRPr>
            </a:lvl5pPr>
            <a:lvl6pPr lvl="5" rtl="0">
              <a:buNone/>
              <a:defRPr>
                <a:solidFill>
                  <a:srgbClr val="1F2245"/>
                </a:solidFill>
              </a:defRPr>
            </a:lvl6pPr>
            <a:lvl7pPr lvl="6" rtl="0">
              <a:buNone/>
              <a:defRPr>
                <a:solidFill>
                  <a:srgbClr val="1F2245"/>
                </a:solidFill>
              </a:defRPr>
            </a:lvl7pPr>
            <a:lvl8pPr lvl="7" rtl="0">
              <a:buNone/>
              <a:defRPr>
                <a:solidFill>
                  <a:srgbClr val="1F2245"/>
                </a:solidFill>
              </a:defRPr>
            </a:lvl8pPr>
            <a:lvl9pPr lvl="8" rtl="0">
              <a:buNone/>
              <a:defRPr>
                <a:solidFill>
                  <a:srgbClr val="1F2245"/>
                </a:solidFill>
              </a:defRPr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sans Shape">
  <p:cSld name="Slide -1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/>
          <p:nvPr/>
        </p:nvSpPr>
        <p:spPr>
          <a:xfrm>
            <a:off x="9401464" y="6834903"/>
            <a:ext cx="549391" cy="601199"/>
          </a:xfrm>
          <a:custGeom>
            <a:avLst/>
            <a:gdLst/>
            <a:ahLst/>
            <a:cxnLst/>
            <a:rect l="l" t="t" r="r" b="b"/>
            <a:pathLst>
              <a:path w="1145" h="1169" extrusionOk="0">
                <a:moveTo>
                  <a:pt x="577" y="30"/>
                </a:moveTo>
                <a:cubicBezTo>
                  <a:pt x="914" y="60"/>
                  <a:pt x="1145" y="286"/>
                  <a:pt x="1145" y="600"/>
                </a:cubicBezTo>
                <a:cubicBezTo>
                  <a:pt x="1145" y="915"/>
                  <a:pt x="884" y="1055"/>
                  <a:pt x="589" y="1112"/>
                </a:cubicBezTo>
                <a:cubicBezTo>
                  <a:pt x="295" y="1169"/>
                  <a:pt x="0" y="916"/>
                  <a:pt x="64" y="600"/>
                </a:cubicBezTo>
                <a:cubicBezTo>
                  <a:pt x="128" y="284"/>
                  <a:pt x="240" y="0"/>
                  <a:pt x="577" y="30"/>
                </a:cubicBezTo>
                <a:close/>
              </a:path>
            </a:pathLst>
          </a:custGeom>
          <a:solidFill>
            <a:srgbClr val="44B8F3"/>
          </a:solidFill>
          <a:ln>
            <a:noFill/>
          </a:ln>
        </p:spPr>
        <p:txBody>
          <a:bodyPr spcFirstLastPara="1" wrap="square" lIns="85324" tIns="42650" rIns="85324" bIns="426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8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6"/>
          <p:cNvSpPr txBox="1"/>
          <p:nvPr/>
        </p:nvSpPr>
        <p:spPr>
          <a:xfrm>
            <a:off x="9470662" y="6915304"/>
            <a:ext cx="411010" cy="4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324" tIns="42650" rIns="85324" bIns="426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 sz="1120">
                <a:solidFill>
                  <a:srgbClr val="02426D"/>
                </a:solidFill>
                <a:latin typeface="Roboto"/>
                <a:ea typeface="Roboto"/>
                <a:cs typeface="Roboto"/>
                <a:sym typeface="Roboto"/>
              </a:rPr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 sz="1120" dirty="0">
              <a:solidFill>
                <a:srgbClr val="02426D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" name="Google Shape;32;p6"/>
          <p:cNvSpPr/>
          <p:nvPr/>
        </p:nvSpPr>
        <p:spPr>
          <a:xfrm>
            <a:off x="-10537" y="300294"/>
            <a:ext cx="84274" cy="883500"/>
          </a:xfrm>
          <a:prstGeom prst="rect">
            <a:avLst/>
          </a:prstGeom>
          <a:solidFill>
            <a:srgbClr val="DE4668"/>
          </a:solidFill>
          <a:ln>
            <a:noFill/>
          </a:ln>
        </p:spPr>
        <p:txBody>
          <a:bodyPr spcFirstLastPara="1" wrap="square" lIns="85230" tIns="42604" rIns="85230" bIns="42604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8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" name="Google Shape;33;p6"/>
          <p:cNvSpPr txBox="1">
            <a:spLocks noGrp="1"/>
          </p:cNvSpPr>
          <p:nvPr>
            <p:ph type="body" idx="1"/>
          </p:nvPr>
        </p:nvSpPr>
        <p:spPr>
          <a:xfrm>
            <a:off x="179066" y="0"/>
            <a:ext cx="9741324" cy="11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25" tIns="45650" rIns="91325" bIns="45650" anchor="ctr" anchorCtr="0">
            <a:noAutofit/>
          </a:bodyPr>
          <a:lstStyle>
            <a:lvl1pPr marL="426705" marR="0" lvl="0" indent="-213352" algn="l" rtl="0">
              <a:lnSpc>
                <a:spcPct val="100000"/>
              </a:lnSpc>
              <a:spcBef>
                <a:spcPts val="933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3733" b="0" i="0" u="none" strike="noStrike" cap="none">
                <a:solidFill>
                  <a:srgbClr val="02426D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853410" marR="0" lvl="1" indent="-213352" algn="l" rtl="0">
              <a:lnSpc>
                <a:spcPct val="90000"/>
              </a:lnSpc>
              <a:spcBef>
                <a:spcPts val="186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24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280114" marR="0" lvl="2" indent="-213352" algn="l" rtl="0">
              <a:lnSpc>
                <a:spcPct val="90000"/>
              </a:lnSpc>
              <a:spcBef>
                <a:spcPts val="1867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706819" marR="0" lvl="3" indent="-213352" algn="l" rtl="0">
              <a:lnSpc>
                <a:spcPct val="90000"/>
              </a:lnSpc>
              <a:spcBef>
                <a:spcPts val="18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8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133524" marR="0" lvl="4" indent="-213352" algn="l" rtl="0">
              <a:lnSpc>
                <a:spcPct val="90000"/>
              </a:lnSpc>
              <a:spcBef>
                <a:spcPts val="18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8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560229" marR="0" lvl="5" indent="-320029" algn="l" rtl="0">
              <a:lnSpc>
                <a:spcPct val="90000"/>
              </a:lnSpc>
              <a:spcBef>
                <a:spcPts val="18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2986933" marR="0" lvl="6" indent="-320029" algn="l" rtl="0">
              <a:lnSpc>
                <a:spcPct val="90000"/>
              </a:lnSpc>
              <a:spcBef>
                <a:spcPts val="18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413638" marR="0" lvl="7" indent="-320029" algn="l" rtl="0">
              <a:lnSpc>
                <a:spcPct val="90000"/>
              </a:lnSpc>
              <a:spcBef>
                <a:spcPts val="18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3840343" marR="0" lvl="8" indent="-320029" algn="l" rtl="0">
              <a:lnSpc>
                <a:spcPct val="90000"/>
              </a:lnSpc>
              <a:spcBef>
                <a:spcPts val="1867"/>
              </a:spcBef>
              <a:spcAft>
                <a:spcPts val="1867"/>
              </a:spcAft>
              <a:buClr>
                <a:schemeClr val="dk1"/>
              </a:buClr>
              <a:buSzPts val="18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 dirty="0"/>
          </a:p>
        </p:txBody>
      </p:sp>
      <p:sp>
        <p:nvSpPr>
          <p:cNvPr id="34" name="Google Shape;34;p6"/>
          <p:cNvSpPr txBox="1">
            <a:spLocks noGrp="1"/>
          </p:cNvSpPr>
          <p:nvPr>
            <p:ph type="body" idx="2"/>
          </p:nvPr>
        </p:nvSpPr>
        <p:spPr>
          <a:xfrm>
            <a:off x="179066" y="651088"/>
            <a:ext cx="9741324" cy="71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25" tIns="45650" rIns="91325" bIns="45650" anchor="ctr" anchorCtr="0">
            <a:noAutofit/>
          </a:bodyPr>
          <a:lstStyle>
            <a:lvl1pPr marL="426705" marR="0" lvl="0" indent="-213352" algn="l" rtl="0">
              <a:lnSpc>
                <a:spcPct val="100000"/>
              </a:lnSpc>
              <a:spcBef>
                <a:spcPts val="933"/>
              </a:spcBef>
              <a:spcAft>
                <a:spcPts val="0"/>
              </a:spcAft>
              <a:buClr>
                <a:srgbClr val="848484"/>
              </a:buClr>
              <a:buSzPts val="1500"/>
              <a:buFont typeface="Arial"/>
              <a:buNone/>
              <a:defRPr sz="1400" b="0" i="0" u="none" strike="noStrike" cap="none">
                <a:solidFill>
                  <a:srgbClr val="848484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853410" marR="0" lvl="1" indent="-355587" algn="l" rtl="0">
              <a:lnSpc>
                <a:spcPct val="90000"/>
              </a:lnSpc>
              <a:spcBef>
                <a:spcPts val="186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24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280114" marR="0" lvl="2" indent="-331881" algn="l" rtl="0">
              <a:lnSpc>
                <a:spcPct val="90000"/>
              </a:lnSpc>
              <a:spcBef>
                <a:spcPts val="1867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706819" marR="0" lvl="3" indent="-320029" algn="l" rtl="0">
              <a:lnSpc>
                <a:spcPct val="90000"/>
              </a:lnSpc>
              <a:spcBef>
                <a:spcPts val="18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133524" marR="0" lvl="4" indent="-320029" algn="l" rtl="0">
              <a:lnSpc>
                <a:spcPct val="90000"/>
              </a:lnSpc>
              <a:spcBef>
                <a:spcPts val="18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560229" marR="0" lvl="5" indent="-320029" algn="l" rtl="0">
              <a:lnSpc>
                <a:spcPct val="90000"/>
              </a:lnSpc>
              <a:spcBef>
                <a:spcPts val="18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2986933" marR="0" lvl="6" indent="-320029" algn="l" rtl="0">
              <a:lnSpc>
                <a:spcPct val="90000"/>
              </a:lnSpc>
              <a:spcBef>
                <a:spcPts val="18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413638" marR="0" lvl="7" indent="-320029" algn="l" rtl="0">
              <a:lnSpc>
                <a:spcPct val="90000"/>
              </a:lnSpc>
              <a:spcBef>
                <a:spcPts val="18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3840343" marR="0" lvl="8" indent="-320029" algn="l" rtl="0">
              <a:lnSpc>
                <a:spcPct val="90000"/>
              </a:lnSpc>
              <a:spcBef>
                <a:spcPts val="1867"/>
              </a:spcBef>
              <a:spcAft>
                <a:spcPts val="1867"/>
              </a:spcAft>
              <a:buClr>
                <a:schemeClr val="dk1"/>
              </a:buClr>
              <a:buSzPts val="18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Shape 01">
  <p:cSld name="Slide -1_1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/>
          <p:nvPr/>
        </p:nvSpPr>
        <p:spPr>
          <a:xfrm>
            <a:off x="9561980" y="794921"/>
            <a:ext cx="517288" cy="2054904"/>
          </a:xfrm>
          <a:custGeom>
            <a:avLst/>
            <a:gdLst/>
            <a:ahLst/>
            <a:cxnLst/>
            <a:rect l="l" t="t" r="r" b="b"/>
            <a:pathLst>
              <a:path w="368" h="1362" extrusionOk="0">
                <a:moveTo>
                  <a:pt x="368" y="0"/>
                </a:moveTo>
                <a:cubicBezTo>
                  <a:pt x="362" y="0"/>
                  <a:pt x="33" y="2"/>
                  <a:pt x="17" y="327"/>
                </a:cubicBezTo>
                <a:cubicBezTo>
                  <a:pt x="0" y="681"/>
                  <a:pt x="249" y="576"/>
                  <a:pt x="132" y="1026"/>
                </a:cubicBezTo>
                <a:cubicBezTo>
                  <a:pt x="55" y="1327"/>
                  <a:pt x="368" y="1362"/>
                  <a:pt x="368" y="1362"/>
                </a:cubicBezTo>
                <a:cubicBezTo>
                  <a:pt x="368" y="0"/>
                  <a:pt x="368" y="0"/>
                  <a:pt x="368" y="0"/>
                </a:cubicBezTo>
                <a:cubicBezTo>
                  <a:pt x="368" y="0"/>
                  <a:pt x="368" y="0"/>
                  <a:pt x="368" y="0"/>
                </a:cubicBezTo>
                <a:close/>
              </a:path>
            </a:pathLst>
          </a:custGeom>
          <a:solidFill>
            <a:srgbClr val="02426D"/>
          </a:solidFill>
          <a:ln>
            <a:noFill/>
          </a:ln>
        </p:spPr>
        <p:txBody>
          <a:bodyPr spcFirstLastPara="1" wrap="square" lIns="85324" tIns="42650" rIns="85324" bIns="426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8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7"/>
          <p:cNvSpPr/>
          <p:nvPr/>
        </p:nvSpPr>
        <p:spPr>
          <a:xfrm>
            <a:off x="9180956" y="-1"/>
            <a:ext cx="898315" cy="1779114"/>
          </a:xfrm>
          <a:custGeom>
            <a:avLst/>
            <a:gdLst/>
            <a:ahLst/>
            <a:cxnLst/>
            <a:rect l="l" t="t" r="r" b="b"/>
            <a:pathLst>
              <a:path w="638" h="1179" extrusionOk="0">
                <a:moveTo>
                  <a:pt x="469" y="992"/>
                </a:moveTo>
                <a:cubicBezTo>
                  <a:pt x="469" y="1179"/>
                  <a:pt x="638" y="1167"/>
                  <a:pt x="638" y="1167"/>
                </a:cubicBezTo>
                <a:cubicBezTo>
                  <a:pt x="638" y="0"/>
                  <a:pt x="638" y="0"/>
                  <a:pt x="638" y="0"/>
                </a:cubicBezTo>
                <a:cubicBezTo>
                  <a:pt x="638" y="0"/>
                  <a:pt x="638" y="0"/>
                  <a:pt x="638" y="0"/>
                </a:cubicBezTo>
                <a:cubicBezTo>
                  <a:pt x="338" y="0"/>
                  <a:pt x="338" y="0"/>
                  <a:pt x="338" y="0"/>
                </a:cubicBezTo>
                <a:cubicBezTo>
                  <a:pt x="338" y="0"/>
                  <a:pt x="338" y="123"/>
                  <a:pt x="169" y="193"/>
                </a:cubicBezTo>
                <a:cubicBezTo>
                  <a:pt x="0" y="263"/>
                  <a:pt x="3" y="584"/>
                  <a:pt x="209" y="618"/>
                </a:cubicBezTo>
                <a:cubicBezTo>
                  <a:pt x="463" y="659"/>
                  <a:pt x="469" y="805"/>
                  <a:pt x="469" y="992"/>
                </a:cubicBezTo>
                <a:close/>
              </a:path>
            </a:pathLst>
          </a:custGeom>
          <a:solidFill>
            <a:srgbClr val="44B8F3"/>
          </a:solidFill>
          <a:ln>
            <a:noFill/>
          </a:ln>
        </p:spPr>
        <p:txBody>
          <a:bodyPr spcFirstLastPara="1" wrap="square" lIns="85324" tIns="42650" rIns="85324" bIns="426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8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7"/>
          <p:cNvSpPr/>
          <p:nvPr/>
        </p:nvSpPr>
        <p:spPr>
          <a:xfrm>
            <a:off x="-732732" y="5282900"/>
            <a:ext cx="1674619" cy="3148050"/>
          </a:xfrm>
          <a:custGeom>
            <a:avLst/>
            <a:gdLst/>
            <a:ahLst/>
            <a:cxnLst/>
            <a:rect l="l" t="t" r="r" b="b"/>
            <a:pathLst>
              <a:path w="809" h="1423" extrusionOk="0">
                <a:moveTo>
                  <a:pt x="397" y="1423"/>
                </a:moveTo>
                <a:cubicBezTo>
                  <a:pt x="399" y="1423"/>
                  <a:pt x="399" y="1423"/>
                  <a:pt x="399" y="1423"/>
                </a:cubicBezTo>
                <a:cubicBezTo>
                  <a:pt x="481" y="1423"/>
                  <a:pt x="563" y="1396"/>
                  <a:pt x="632" y="1341"/>
                </a:cubicBezTo>
                <a:cubicBezTo>
                  <a:pt x="768" y="1233"/>
                  <a:pt x="809" y="1051"/>
                  <a:pt x="745" y="899"/>
                </a:cubicBezTo>
                <a:cubicBezTo>
                  <a:pt x="732" y="869"/>
                  <a:pt x="716" y="841"/>
                  <a:pt x="695" y="815"/>
                </a:cubicBezTo>
                <a:cubicBezTo>
                  <a:pt x="581" y="649"/>
                  <a:pt x="581" y="649"/>
                  <a:pt x="581" y="649"/>
                </a:cubicBezTo>
                <a:cubicBezTo>
                  <a:pt x="574" y="639"/>
                  <a:pt x="569" y="628"/>
                  <a:pt x="564" y="617"/>
                </a:cubicBezTo>
                <a:cubicBezTo>
                  <a:pt x="545" y="573"/>
                  <a:pt x="543" y="524"/>
                  <a:pt x="557" y="478"/>
                </a:cubicBezTo>
                <a:cubicBezTo>
                  <a:pt x="608" y="338"/>
                  <a:pt x="608" y="338"/>
                  <a:pt x="608" y="338"/>
                </a:cubicBezTo>
                <a:cubicBezTo>
                  <a:pt x="612" y="330"/>
                  <a:pt x="615" y="321"/>
                  <a:pt x="618" y="313"/>
                </a:cubicBezTo>
                <a:cubicBezTo>
                  <a:pt x="619" y="310"/>
                  <a:pt x="619" y="310"/>
                  <a:pt x="619" y="310"/>
                </a:cubicBezTo>
                <a:cubicBezTo>
                  <a:pt x="618" y="310"/>
                  <a:pt x="618" y="310"/>
                  <a:pt x="618" y="310"/>
                </a:cubicBezTo>
                <a:cubicBezTo>
                  <a:pt x="634" y="257"/>
                  <a:pt x="631" y="199"/>
                  <a:pt x="609" y="147"/>
                </a:cubicBezTo>
                <a:cubicBezTo>
                  <a:pt x="601" y="128"/>
                  <a:pt x="589" y="109"/>
                  <a:pt x="575" y="91"/>
                </a:cubicBezTo>
                <a:cubicBezTo>
                  <a:pt x="528" y="31"/>
                  <a:pt x="457" y="0"/>
                  <a:pt x="386" y="0"/>
                </a:cubicBezTo>
                <a:cubicBezTo>
                  <a:pt x="333" y="0"/>
                  <a:pt x="280" y="17"/>
                  <a:pt x="235" y="53"/>
                </a:cubicBezTo>
                <a:cubicBezTo>
                  <a:pt x="148" y="122"/>
                  <a:pt x="121" y="239"/>
                  <a:pt x="163" y="337"/>
                </a:cubicBezTo>
                <a:cubicBezTo>
                  <a:pt x="163" y="337"/>
                  <a:pt x="163" y="337"/>
                  <a:pt x="163" y="337"/>
                </a:cubicBezTo>
                <a:cubicBezTo>
                  <a:pt x="219" y="491"/>
                  <a:pt x="219" y="491"/>
                  <a:pt x="219" y="491"/>
                </a:cubicBezTo>
                <a:cubicBezTo>
                  <a:pt x="238" y="548"/>
                  <a:pt x="231" y="611"/>
                  <a:pt x="198" y="662"/>
                </a:cubicBezTo>
                <a:cubicBezTo>
                  <a:pt x="86" y="833"/>
                  <a:pt x="86" y="833"/>
                  <a:pt x="86" y="833"/>
                </a:cubicBezTo>
                <a:cubicBezTo>
                  <a:pt x="86" y="833"/>
                  <a:pt x="86" y="833"/>
                  <a:pt x="86" y="833"/>
                </a:cubicBezTo>
                <a:cubicBezTo>
                  <a:pt x="14" y="939"/>
                  <a:pt x="0" y="1075"/>
                  <a:pt x="50" y="1193"/>
                </a:cubicBezTo>
                <a:cubicBezTo>
                  <a:pt x="64" y="1224"/>
                  <a:pt x="81" y="1253"/>
                  <a:pt x="103" y="1281"/>
                </a:cubicBezTo>
                <a:cubicBezTo>
                  <a:pt x="177" y="1374"/>
                  <a:pt x="286" y="1423"/>
                  <a:pt x="397" y="1423"/>
                </a:cubicBezTo>
                <a:close/>
              </a:path>
            </a:pathLst>
          </a:custGeom>
          <a:noFill/>
          <a:ln w="19050" cap="flat" cmpd="sng">
            <a:solidFill>
              <a:srgbClr val="DE466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5324" tIns="42650" rIns="85324" bIns="426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8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7"/>
          <p:cNvSpPr/>
          <p:nvPr/>
        </p:nvSpPr>
        <p:spPr>
          <a:xfrm>
            <a:off x="-793896" y="5282897"/>
            <a:ext cx="1593550" cy="2995650"/>
          </a:xfrm>
          <a:custGeom>
            <a:avLst/>
            <a:gdLst/>
            <a:ahLst/>
            <a:cxnLst/>
            <a:rect l="l" t="t" r="r" b="b"/>
            <a:pathLst>
              <a:path w="809" h="1423" extrusionOk="0">
                <a:moveTo>
                  <a:pt x="397" y="1423"/>
                </a:moveTo>
                <a:cubicBezTo>
                  <a:pt x="399" y="1423"/>
                  <a:pt x="399" y="1423"/>
                  <a:pt x="399" y="1423"/>
                </a:cubicBezTo>
                <a:cubicBezTo>
                  <a:pt x="481" y="1423"/>
                  <a:pt x="563" y="1396"/>
                  <a:pt x="632" y="1341"/>
                </a:cubicBezTo>
                <a:cubicBezTo>
                  <a:pt x="768" y="1233"/>
                  <a:pt x="809" y="1051"/>
                  <a:pt x="745" y="899"/>
                </a:cubicBezTo>
                <a:cubicBezTo>
                  <a:pt x="732" y="869"/>
                  <a:pt x="716" y="841"/>
                  <a:pt x="695" y="815"/>
                </a:cubicBezTo>
                <a:cubicBezTo>
                  <a:pt x="581" y="649"/>
                  <a:pt x="581" y="649"/>
                  <a:pt x="581" y="649"/>
                </a:cubicBezTo>
                <a:cubicBezTo>
                  <a:pt x="574" y="639"/>
                  <a:pt x="569" y="628"/>
                  <a:pt x="564" y="617"/>
                </a:cubicBezTo>
                <a:cubicBezTo>
                  <a:pt x="545" y="573"/>
                  <a:pt x="543" y="524"/>
                  <a:pt x="557" y="478"/>
                </a:cubicBezTo>
                <a:cubicBezTo>
                  <a:pt x="608" y="338"/>
                  <a:pt x="608" y="338"/>
                  <a:pt x="608" y="338"/>
                </a:cubicBezTo>
                <a:cubicBezTo>
                  <a:pt x="612" y="330"/>
                  <a:pt x="615" y="321"/>
                  <a:pt x="618" y="313"/>
                </a:cubicBezTo>
                <a:cubicBezTo>
                  <a:pt x="619" y="310"/>
                  <a:pt x="619" y="310"/>
                  <a:pt x="619" y="310"/>
                </a:cubicBezTo>
                <a:cubicBezTo>
                  <a:pt x="618" y="310"/>
                  <a:pt x="618" y="310"/>
                  <a:pt x="618" y="310"/>
                </a:cubicBezTo>
                <a:cubicBezTo>
                  <a:pt x="634" y="257"/>
                  <a:pt x="631" y="199"/>
                  <a:pt x="609" y="147"/>
                </a:cubicBezTo>
                <a:cubicBezTo>
                  <a:pt x="601" y="128"/>
                  <a:pt x="589" y="109"/>
                  <a:pt x="575" y="91"/>
                </a:cubicBezTo>
                <a:cubicBezTo>
                  <a:pt x="528" y="31"/>
                  <a:pt x="457" y="0"/>
                  <a:pt x="386" y="0"/>
                </a:cubicBezTo>
                <a:cubicBezTo>
                  <a:pt x="333" y="0"/>
                  <a:pt x="280" y="17"/>
                  <a:pt x="235" y="53"/>
                </a:cubicBezTo>
                <a:cubicBezTo>
                  <a:pt x="148" y="122"/>
                  <a:pt x="121" y="239"/>
                  <a:pt x="163" y="337"/>
                </a:cubicBezTo>
                <a:cubicBezTo>
                  <a:pt x="163" y="337"/>
                  <a:pt x="163" y="337"/>
                  <a:pt x="163" y="337"/>
                </a:cubicBezTo>
                <a:cubicBezTo>
                  <a:pt x="219" y="491"/>
                  <a:pt x="219" y="491"/>
                  <a:pt x="219" y="491"/>
                </a:cubicBezTo>
                <a:cubicBezTo>
                  <a:pt x="238" y="548"/>
                  <a:pt x="231" y="611"/>
                  <a:pt x="198" y="662"/>
                </a:cubicBezTo>
                <a:cubicBezTo>
                  <a:pt x="86" y="833"/>
                  <a:pt x="86" y="833"/>
                  <a:pt x="86" y="833"/>
                </a:cubicBezTo>
                <a:cubicBezTo>
                  <a:pt x="86" y="833"/>
                  <a:pt x="86" y="833"/>
                  <a:pt x="86" y="833"/>
                </a:cubicBezTo>
                <a:cubicBezTo>
                  <a:pt x="14" y="939"/>
                  <a:pt x="0" y="1075"/>
                  <a:pt x="50" y="1193"/>
                </a:cubicBezTo>
                <a:cubicBezTo>
                  <a:pt x="64" y="1224"/>
                  <a:pt x="81" y="1253"/>
                  <a:pt x="103" y="1281"/>
                </a:cubicBezTo>
                <a:cubicBezTo>
                  <a:pt x="177" y="1374"/>
                  <a:pt x="286" y="1423"/>
                  <a:pt x="397" y="1423"/>
                </a:cubicBezTo>
                <a:close/>
              </a:path>
            </a:pathLst>
          </a:custGeom>
          <a:solidFill>
            <a:srgbClr val="44B8F3"/>
          </a:solidFill>
          <a:ln>
            <a:noFill/>
          </a:ln>
        </p:spPr>
        <p:txBody>
          <a:bodyPr spcFirstLastPara="1" wrap="square" lIns="85324" tIns="42650" rIns="85324" bIns="426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8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p7"/>
          <p:cNvSpPr/>
          <p:nvPr/>
        </p:nvSpPr>
        <p:spPr>
          <a:xfrm>
            <a:off x="9381990" y="6820433"/>
            <a:ext cx="588352" cy="602875"/>
          </a:xfrm>
          <a:custGeom>
            <a:avLst/>
            <a:gdLst/>
            <a:ahLst/>
            <a:cxnLst/>
            <a:rect l="l" t="t" r="r" b="b"/>
            <a:pathLst>
              <a:path w="1188" h="1140" extrusionOk="0">
                <a:moveTo>
                  <a:pt x="568" y="75"/>
                </a:moveTo>
                <a:cubicBezTo>
                  <a:pt x="847" y="0"/>
                  <a:pt x="1188" y="329"/>
                  <a:pt x="1115" y="645"/>
                </a:cubicBezTo>
                <a:cubicBezTo>
                  <a:pt x="1041" y="962"/>
                  <a:pt x="964" y="1140"/>
                  <a:pt x="650" y="1140"/>
                </a:cubicBezTo>
                <a:cubicBezTo>
                  <a:pt x="336" y="1140"/>
                  <a:pt x="0" y="960"/>
                  <a:pt x="0" y="645"/>
                </a:cubicBezTo>
                <a:cubicBezTo>
                  <a:pt x="0" y="330"/>
                  <a:pt x="289" y="151"/>
                  <a:pt x="568" y="75"/>
                </a:cubicBezTo>
                <a:close/>
              </a:path>
            </a:pathLst>
          </a:custGeom>
          <a:solidFill>
            <a:srgbClr val="44B8F3"/>
          </a:solidFill>
          <a:ln>
            <a:noFill/>
          </a:ln>
        </p:spPr>
        <p:txBody>
          <a:bodyPr spcFirstLastPara="1" wrap="square" lIns="85324" tIns="42650" rIns="85324" bIns="426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8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1;p7"/>
          <p:cNvSpPr txBox="1"/>
          <p:nvPr/>
        </p:nvSpPr>
        <p:spPr>
          <a:xfrm>
            <a:off x="9470662" y="6915304"/>
            <a:ext cx="411010" cy="4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324" tIns="42650" rIns="85324" bIns="426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 sz="1120">
                <a:solidFill>
                  <a:srgbClr val="02426D"/>
                </a:solidFill>
                <a:latin typeface="Roboto"/>
                <a:ea typeface="Roboto"/>
                <a:cs typeface="Roboto"/>
                <a:sym typeface="Roboto"/>
              </a:rPr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 sz="1120" dirty="0">
              <a:solidFill>
                <a:srgbClr val="02426D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2" name="Google Shape;42;p7"/>
          <p:cNvSpPr/>
          <p:nvPr/>
        </p:nvSpPr>
        <p:spPr>
          <a:xfrm>
            <a:off x="-10537" y="300294"/>
            <a:ext cx="84274" cy="883500"/>
          </a:xfrm>
          <a:prstGeom prst="rect">
            <a:avLst/>
          </a:prstGeom>
          <a:solidFill>
            <a:srgbClr val="DE4668"/>
          </a:solidFill>
          <a:ln>
            <a:noFill/>
          </a:ln>
        </p:spPr>
        <p:txBody>
          <a:bodyPr spcFirstLastPara="1" wrap="square" lIns="85230" tIns="42604" rIns="85230" bIns="42604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8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1"/>
          </p:nvPr>
        </p:nvSpPr>
        <p:spPr>
          <a:xfrm>
            <a:off x="179066" y="0"/>
            <a:ext cx="9741324" cy="11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25" tIns="45650" rIns="91325" bIns="45650" anchor="ctr" anchorCtr="0">
            <a:noAutofit/>
          </a:bodyPr>
          <a:lstStyle>
            <a:lvl1pPr marL="426705" marR="0" lvl="0" indent="-213352" algn="l" rtl="0">
              <a:lnSpc>
                <a:spcPct val="100000"/>
              </a:lnSpc>
              <a:spcBef>
                <a:spcPts val="933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3733" b="0" i="0" u="none" strike="noStrike" cap="none">
                <a:solidFill>
                  <a:srgbClr val="02426D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853410" marR="0" lvl="1" indent="-213352" algn="l" rtl="0">
              <a:lnSpc>
                <a:spcPct val="90000"/>
              </a:lnSpc>
              <a:spcBef>
                <a:spcPts val="186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24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280114" marR="0" lvl="2" indent="-213352" algn="l" rtl="0">
              <a:lnSpc>
                <a:spcPct val="90000"/>
              </a:lnSpc>
              <a:spcBef>
                <a:spcPts val="1867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706819" marR="0" lvl="3" indent="-213352" algn="l" rtl="0">
              <a:lnSpc>
                <a:spcPct val="90000"/>
              </a:lnSpc>
              <a:spcBef>
                <a:spcPts val="18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8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133524" marR="0" lvl="4" indent="-213352" algn="l" rtl="0">
              <a:lnSpc>
                <a:spcPct val="90000"/>
              </a:lnSpc>
              <a:spcBef>
                <a:spcPts val="18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8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560229" marR="0" lvl="5" indent="-320029" algn="l" rtl="0">
              <a:lnSpc>
                <a:spcPct val="90000"/>
              </a:lnSpc>
              <a:spcBef>
                <a:spcPts val="18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2986933" marR="0" lvl="6" indent="-320029" algn="l" rtl="0">
              <a:lnSpc>
                <a:spcPct val="90000"/>
              </a:lnSpc>
              <a:spcBef>
                <a:spcPts val="18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413638" marR="0" lvl="7" indent="-320029" algn="l" rtl="0">
              <a:lnSpc>
                <a:spcPct val="90000"/>
              </a:lnSpc>
              <a:spcBef>
                <a:spcPts val="18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3840343" marR="0" lvl="8" indent="-320029" algn="l" rtl="0">
              <a:lnSpc>
                <a:spcPct val="90000"/>
              </a:lnSpc>
              <a:spcBef>
                <a:spcPts val="1867"/>
              </a:spcBef>
              <a:spcAft>
                <a:spcPts val="1867"/>
              </a:spcAft>
              <a:buClr>
                <a:schemeClr val="dk1"/>
              </a:buClr>
              <a:buSzPts val="18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 dirty="0"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2"/>
          </p:nvPr>
        </p:nvSpPr>
        <p:spPr>
          <a:xfrm>
            <a:off x="179066" y="651088"/>
            <a:ext cx="9741324" cy="71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25" tIns="45650" rIns="91325" bIns="45650" anchor="ctr" anchorCtr="0">
            <a:noAutofit/>
          </a:bodyPr>
          <a:lstStyle>
            <a:lvl1pPr marL="426705" marR="0" lvl="0" indent="-213352" algn="l" rtl="0">
              <a:lnSpc>
                <a:spcPct val="100000"/>
              </a:lnSpc>
              <a:spcBef>
                <a:spcPts val="933"/>
              </a:spcBef>
              <a:spcAft>
                <a:spcPts val="0"/>
              </a:spcAft>
              <a:buClr>
                <a:srgbClr val="848484"/>
              </a:buClr>
              <a:buSzPts val="1500"/>
              <a:buFont typeface="Arial"/>
              <a:buNone/>
              <a:defRPr sz="1400" b="0" i="0" u="none" strike="noStrike" cap="none">
                <a:solidFill>
                  <a:srgbClr val="848484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853410" marR="0" lvl="1" indent="-355587" algn="l" rtl="0">
              <a:lnSpc>
                <a:spcPct val="90000"/>
              </a:lnSpc>
              <a:spcBef>
                <a:spcPts val="186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24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280114" marR="0" lvl="2" indent="-331881" algn="l" rtl="0">
              <a:lnSpc>
                <a:spcPct val="90000"/>
              </a:lnSpc>
              <a:spcBef>
                <a:spcPts val="1867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706819" marR="0" lvl="3" indent="-320029" algn="l" rtl="0">
              <a:lnSpc>
                <a:spcPct val="90000"/>
              </a:lnSpc>
              <a:spcBef>
                <a:spcPts val="18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133524" marR="0" lvl="4" indent="-320029" algn="l" rtl="0">
              <a:lnSpc>
                <a:spcPct val="90000"/>
              </a:lnSpc>
              <a:spcBef>
                <a:spcPts val="18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560229" marR="0" lvl="5" indent="-320029" algn="l" rtl="0">
              <a:lnSpc>
                <a:spcPct val="90000"/>
              </a:lnSpc>
              <a:spcBef>
                <a:spcPts val="18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2986933" marR="0" lvl="6" indent="-320029" algn="l" rtl="0">
              <a:lnSpc>
                <a:spcPct val="90000"/>
              </a:lnSpc>
              <a:spcBef>
                <a:spcPts val="18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413638" marR="0" lvl="7" indent="-320029" algn="l" rtl="0">
              <a:lnSpc>
                <a:spcPct val="90000"/>
              </a:lnSpc>
              <a:spcBef>
                <a:spcPts val="18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3840343" marR="0" lvl="8" indent="-320029" algn="l" rtl="0">
              <a:lnSpc>
                <a:spcPct val="90000"/>
              </a:lnSpc>
              <a:spcBef>
                <a:spcPts val="1867"/>
              </a:spcBef>
              <a:spcAft>
                <a:spcPts val="1867"/>
              </a:spcAft>
              <a:buClr>
                <a:schemeClr val="dk1"/>
              </a:buClr>
              <a:buSzPts val="18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Shape 02">
  <p:cSld name="Slide -1_1_1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/>
          <p:nvPr/>
        </p:nvSpPr>
        <p:spPr>
          <a:xfrm>
            <a:off x="7365180" y="3"/>
            <a:ext cx="2714078" cy="1166999"/>
          </a:xfrm>
          <a:custGeom>
            <a:avLst/>
            <a:gdLst/>
            <a:ahLst/>
            <a:cxnLst/>
            <a:rect l="l" t="t" r="r" b="b"/>
            <a:pathLst>
              <a:path w="1668" h="670" extrusionOk="0">
                <a:moveTo>
                  <a:pt x="1668" y="670"/>
                </a:moveTo>
                <a:cubicBezTo>
                  <a:pt x="1668" y="0"/>
                  <a:pt x="1668" y="0"/>
                  <a:pt x="1668" y="0"/>
                </a:cubicBezTo>
                <a:cubicBezTo>
                  <a:pt x="1668" y="0"/>
                  <a:pt x="1668" y="0"/>
                  <a:pt x="1668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0" y="11"/>
                  <a:pt x="0" y="29"/>
                </a:cubicBezTo>
                <a:cubicBezTo>
                  <a:pt x="0" y="34"/>
                  <a:pt x="0" y="34"/>
                  <a:pt x="0" y="34"/>
                </a:cubicBezTo>
                <a:cubicBezTo>
                  <a:pt x="1" y="118"/>
                  <a:pt x="45" y="325"/>
                  <a:pt x="470" y="265"/>
                </a:cubicBezTo>
                <a:cubicBezTo>
                  <a:pt x="835" y="214"/>
                  <a:pt x="740" y="523"/>
                  <a:pt x="1001" y="645"/>
                </a:cubicBezTo>
                <a:cubicBezTo>
                  <a:pt x="1038" y="663"/>
                  <a:pt x="1074" y="670"/>
                  <a:pt x="1109" y="670"/>
                </a:cubicBezTo>
                <a:cubicBezTo>
                  <a:pt x="1111" y="670"/>
                  <a:pt x="1111" y="670"/>
                  <a:pt x="1111" y="670"/>
                </a:cubicBezTo>
                <a:cubicBezTo>
                  <a:pt x="1178" y="670"/>
                  <a:pt x="1242" y="644"/>
                  <a:pt x="1303" y="619"/>
                </a:cubicBezTo>
                <a:cubicBezTo>
                  <a:pt x="1427" y="567"/>
                  <a:pt x="1543" y="516"/>
                  <a:pt x="1668" y="670"/>
                </a:cubicBezTo>
                <a:close/>
              </a:path>
            </a:pathLst>
          </a:custGeom>
          <a:solidFill>
            <a:srgbClr val="44B8F3"/>
          </a:solidFill>
          <a:ln>
            <a:noFill/>
          </a:ln>
        </p:spPr>
        <p:txBody>
          <a:bodyPr spcFirstLastPara="1" wrap="square" lIns="85324" tIns="42650" rIns="85324" bIns="426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8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8"/>
          <p:cNvSpPr/>
          <p:nvPr/>
        </p:nvSpPr>
        <p:spPr>
          <a:xfrm>
            <a:off x="7758314" y="0"/>
            <a:ext cx="2111271" cy="698950"/>
          </a:xfrm>
          <a:custGeom>
            <a:avLst/>
            <a:gdLst/>
            <a:ahLst/>
            <a:cxnLst/>
            <a:rect l="l" t="t" r="r" b="b"/>
            <a:pathLst>
              <a:path w="1298" h="402" extrusionOk="0">
                <a:moveTo>
                  <a:pt x="1239" y="0"/>
                </a:moveTo>
                <a:cubicBezTo>
                  <a:pt x="11" y="0"/>
                  <a:pt x="11" y="0"/>
                  <a:pt x="11" y="0"/>
                </a:cubicBezTo>
                <a:cubicBezTo>
                  <a:pt x="11" y="0"/>
                  <a:pt x="0" y="255"/>
                  <a:pt x="371" y="152"/>
                </a:cubicBezTo>
                <a:cubicBezTo>
                  <a:pt x="649" y="74"/>
                  <a:pt x="720" y="402"/>
                  <a:pt x="940" y="402"/>
                </a:cubicBezTo>
                <a:cubicBezTo>
                  <a:pt x="1101" y="402"/>
                  <a:pt x="1298" y="307"/>
                  <a:pt x="1239" y="0"/>
                </a:cubicBezTo>
                <a:close/>
              </a:path>
            </a:pathLst>
          </a:custGeom>
          <a:solidFill>
            <a:srgbClr val="02426D"/>
          </a:solidFill>
          <a:ln>
            <a:noFill/>
          </a:ln>
        </p:spPr>
        <p:txBody>
          <a:bodyPr spcFirstLastPara="1" wrap="square" lIns="85324" tIns="42650" rIns="85324" bIns="426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8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8"/>
          <p:cNvSpPr/>
          <p:nvPr/>
        </p:nvSpPr>
        <p:spPr>
          <a:xfrm rot="-5400000">
            <a:off x="-407409" y="6302141"/>
            <a:ext cx="1375350" cy="2524853"/>
          </a:xfrm>
          <a:custGeom>
            <a:avLst/>
            <a:gdLst/>
            <a:ahLst/>
            <a:cxnLst/>
            <a:rect l="l" t="t" r="r" b="b"/>
            <a:pathLst>
              <a:path w="599" h="1177" extrusionOk="0">
                <a:moveTo>
                  <a:pt x="545" y="400"/>
                </a:moveTo>
                <a:cubicBezTo>
                  <a:pt x="545" y="388"/>
                  <a:pt x="546" y="377"/>
                  <a:pt x="548" y="367"/>
                </a:cubicBezTo>
                <a:cubicBezTo>
                  <a:pt x="552" y="344"/>
                  <a:pt x="561" y="324"/>
                  <a:pt x="569" y="305"/>
                </a:cubicBezTo>
                <a:cubicBezTo>
                  <a:pt x="582" y="277"/>
                  <a:pt x="594" y="250"/>
                  <a:pt x="594" y="217"/>
                </a:cubicBezTo>
                <a:cubicBezTo>
                  <a:pt x="594" y="187"/>
                  <a:pt x="585" y="153"/>
                  <a:pt x="557" y="109"/>
                </a:cubicBezTo>
                <a:cubicBezTo>
                  <a:pt x="548" y="94"/>
                  <a:pt x="538" y="81"/>
                  <a:pt x="526" y="69"/>
                </a:cubicBezTo>
                <a:cubicBezTo>
                  <a:pt x="479" y="24"/>
                  <a:pt x="413" y="0"/>
                  <a:pt x="345" y="0"/>
                </a:cubicBezTo>
                <a:cubicBezTo>
                  <a:pt x="210" y="0"/>
                  <a:pt x="70" y="92"/>
                  <a:pt x="69" y="284"/>
                </a:cubicBezTo>
                <a:cubicBezTo>
                  <a:pt x="69" y="290"/>
                  <a:pt x="70" y="297"/>
                  <a:pt x="70" y="303"/>
                </a:cubicBezTo>
                <a:cubicBezTo>
                  <a:pt x="73" y="372"/>
                  <a:pt x="124" y="455"/>
                  <a:pt x="157" y="536"/>
                </a:cubicBezTo>
                <a:cubicBezTo>
                  <a:pt x="174" y="575"/>
                  <a:pt x="186" y="615"/>
                  <a:pt x="186" y="652"/>
                </a:cubicBezTo>
                <a:cubicBezTo>
                  <a:pt x="186" y="693"/>
                  <a:pt x="171" y="731"/>
                  <a:pt x="130" y="764"/>
                </a:cubicBezTo>
                <a:cubicBezTo>
                  <a:pt x="36" y="839"/>
                  <a:pt x="0" y="918"/>
                  <a:pt x="0" y="986"/>
                </a:cubicBezTo>
                <a:cubicBezTo>
                  <a:pt x="0" y="1095"/>
                  <a:pt x="90" y="1177"/>
                  <a:pt x="172" y="1177"/>
                </a:cubicBezTo>
                <a:cubicBezTo>
                  <a:pt x="172" y="1177"/>
                  <a:pt x="172" y="1177"/>
                  <a:pt x="172" y="1177"/>
                </a:cubicBezTo>
                <a:cubicBezTo>
                  <a:pt x="223" y="1177"/>
                  <a:pt x="271" y="1146"/>
                  <a:pt x="294" y="1072"/>
                </a:cubicBezTo>
                <a:cubicBezTo>
                  <a:pt x="329" y="961"/>
                  <a:pt x="399" y="884"/>
                  <a:pt x="463" y="818"/>
                </a:cubicBezTo>
                <a:cubicBezTo>
                  <a:pt x="463" y="817"/>
                  <a:pt x="463" y="817"/>
                  <a:pt x="464" y="817"/>
                </a:cubicBezTo>
                <a:cubicBezTo>
                  <a:pt x="535" y="743"/>
                  <a:pt x="599" y="681"/>
                  <a:pt x="599" y="601"/>
                </a:cubicBezTo>
                <a:cubicBezTo>
                  <a:pt x="599" y="575"/>
                  <a:pt x="592" y="547"/>
                  <a:pt x="577" y="516"/>
                </a:cubicBezTo>
                <a:cubicBezTo>
                  <a:pt x="553" y="468"/>
                  <a:pt x="545" y="431"/>
                  <a:pt x="545" y="400"/>
                </a:cubicBezTo>
                <a:close/>
              </a:path>
            </a:pathLst>
          </a:custGeom>
          <a:solidFill>
            <a:srgbClr val="44B8F3"/>
          </a:solidFill>
          <a:ln>
            <a:noFill/>
          </a:ln>
        </p:spPr>
        <p:txBody>
          <a:bodyPr spcFirstLastPara="1" wrap="square" lIns="85324" tIns="42650" rIns="85324" bIns="426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8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8"/>
          <p:cNvSpPr/>
          <p:nvPr/>
        </p:nvSpPr>
        <p:spPr>
          <a:xfrm>
            <a:off x="9376010" y="6834891"/>
            <a:ext cx="599652" cy="601201"/>
          </a:xfrm>
          <a:custGeom>
            <a:avLst/>
            <a:gdLst/>
            <a:ahLst/>
            <a:cxnLst/>
            <a:rect l="l" t="t" r="r" b="b"/>
            <a:pathLst>
              <a:path w="1251" h="1166" extrusionOk="0">
                <a:moveTo>
                  <a:pt x="670" y="110"/>
                </a:moveTo>
                <a:cubicBezTo>
                  <a:pt x="1002" y="0"/>
                  <a:pt x="1097" y="345"/>
                  <a:pt x="1174" y="642"/>
                </a:cubicBezTo>
                <a:cubicBezTo>
                  <a:pt x="1251" y="940"/>
                  <a:pt x="959" y="1166"/>
                  <a:pt x="670" y="1127"/>
                </a:cubicBezTo>
                <a:cubicBezTo>
                  <a:pt x="382" y="1088"/>
                  <a:pt x="192" y="1013"/>
                  <a:pt x="96" y="669"/>
                </a:cubicBezTo>
                <a:cubicBezTo>
                  <a:pt x="0" y="325"/>
                  <a:pt x="339" y="220"/>
                  <a:pt x="670" y="110"/>
                </a:cubicBezTo>
                <a:close/>
              </a:path>
            </a:pathLst>
          </a:custGeom>
          <a:solidFill>
            <a:srgbClr val="9CDCE7"/>
          </a:solidFill>
          <a:ln>
            <a:noFill/>
          </a:ln>
        </p:spPr>
        <p:txBody>
          <a:bodyPr spcFirstLastPara="1" wrap="square" lIns="85324" tIns="42650" rIns="85324" bIns="426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8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8"/>
          <p:cNvSpPr txBox="1"/>
          <p:nvPr/>
        </p:nvSpPr>
        <p:spPr>
          <a:xfrm>
            <a:off x="9470662" y="6915304"/>
            <a:ext cx="411010" cy="4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324" tIns="42650" rIns="85324" bIns="426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 sz="1120">
                <a:solidFill>
                  <a:srgbClr val="02426D"/>
                </a:solidFill>
                <a:latin typeface="Roboto"/>
                <a:ea typeface="Roboto"/>
                <a:cs typeface="Roboto"/>
                <a:sym typeface="Roboto"/>
              </a:rPr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 sz="1120" dirty="0">
              <a:solidFill>
                <a:srgbClr val="02426D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1" name="Google Shape;51;p8"/>
          <p:cNvSpPr/>
          <p:nvPr/>
        </p:nvSpPr>
        <p:spPr>
          <a:xfrm>
            <a:off x="-10537" y="300294"/>
            <a:ext cx="84274" cy="883500"/>
          </a:xfrm>
          <a:prstGeom prst="rect">
            <a:avLst/>
          </a:prstGeom>
          <a:solidFill>
            <a:srgbClr val="DE4668"/>
          </a:solidFill>
          <a:ln>
            <a:noFill/>
          </a:ln>
        </p:spPr>
        <p:txBody>
          <a:bodyPr spcFirstLastPara="1" wrap="square" lIns="85230" tIns="42604" rIns="85230" bIns="42604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8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2" name="Google Shape;52;p8"/>
          <p:cNvSpPr txBox="1">
            <a:spLocks noGrp="1"/>
          </p:cNvSpPr>
          <p:nvPr>
            <p:ph type="body" idx="1"/>
          </p:nvPr>
        </p:nvSpPr>
        <p:spPr>
          <a:xfrm>
            <a:off x="179066" y="0"/>
            <a:ext cx="9741324" cy="11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25" tIns="45650" rIns="91325" bIns="45650" anchor="ctr" anchorCtr="0">
            <a:noAutofit/>
          </a:bodyPr>
          <a:lstStyle>
            <a:lvl1pPr marL="426705" marR="0" lvl="0" indent="-213352" algn="l" rtl="0">
              <a:lnSpc>
                <a:spcPct val="100000"/>
              </a:lnSpc>
              <a:spcBef>
                <a:spcPts val="933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3733" b="0" i="0" u="none" strike="noStrike" cap="none">
                <a:solidFill>
                  <a:srgbClr val="02426D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853410" marR="0" lvl="1" indent="-213352" algn="l" rtl="0">
              <a:lnSpc>
                <a:spcPct val="90000"/>
              </a:lnSpc>
              <a:spcBef>
                <a:spcPts val="186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24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280114" marR="0" lvl="2" indent="-213352" algn="l" rtl="0">
              <a:lnSpc>
                <a:spcPct val="90000"/>
              </a:lnSpc>
              <a:spcBef>
                <a:spcPts val="1867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706819" marR="0" lvl="3" indent="-213352" algn="l" rtl="0">
              <a:lnSpc>
                <a:spcPct val="90000"/>
              </a:lnSpc>
              <a:spcBef>
                <a:spcPts val="18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8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133524" marR="0" lvl="4" indent="-213352" algn="l" rtl="0">
              <a:lnSpc>
                <a:spcPct val="90000"/>
              </a:lnSpc>
              <a:spcBef>
                <a:spcPts val="18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8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560229" marR="0" lvl="5" indent="-320029" algn="l" rtl="0">
              <a:lnSpc>
                <a:spcPct val="90000"/>
              </a:lnSpc>
              <a:spcBef>
                <a:spcPts val="18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2986933" marR="0" lvl="6" indent="-320029" algn="l" rtl="0">
              <a:lnSpc>
                <a:spcPct val="90000"/>
              </a:lnSpc>
              <a:spcBef>
                <a:spcPts val="18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413638" marR="0" lvl="7" indent="-320029" algn="l" rtl="0">
              <a:lnSpc>
                <a:spcPct val="90000"/>
              </a:lnSpc>
              <a:spcBef>
                <a:spcPts val="18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3840343" marR="0" lvl="8" indent="-320029" algn="l" rtl="0">
              <a:lnSpc>
                <a:spcPct val="90000"/>
              </a:lnSpc>
              <a:spcBef>
                <a:spcPts val="1867"/>
              </a:spcBef>
              <a:spcAft>
                <a:spcPts val="1867"/>
              </a:spcAft>
              <a:buClr>
                <a:schemeClr val="dk1"/>
              </a:buClr>
              <a:buSzPts val="18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 dirty="0"/>
          </a:p>
        </p:txBody>
      </p:sp>
      <p:sp>
        <p:nvSpPr>
          <p:cNvPr id="53" name="Google Shape;53;p8"/>
          <p:cNvSpPr txBox="1">
            <a:spLocks noGrp="1"/>
          </p:cNvSpPr>
          <p:nvPr>
            <p:ph type="body" idx="2"/>
          </p:nvPr>
        </p:nvSpPr>
        <p:spPr>
          <a:xfrm>
            <a:off x="179066" y="651088"/>
            <a:ext cx="9741324" cy="71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25" tIns="45650" rIns="91325" bIns="45650" anchor="ctr" anchorCtr="0">
            <a:noAutofit/>
          </a:bodyPr>
          <a:lstStyle>
            <a:lvl1pPr marL="426705" marR="0" lvl="0" indent="-213352" algn="l" rtl="0">
              <a:lnSpc>
                <a:spcPct val="100000"/>
              </a:lnSpc>
              <a:spcBef>
                <a:spcPts val="933"/>
              </a:spcBef>
              <a:spcAft>
                <a:spcPts val="0"/>
              </a:spcAft>
              <a:buClr>
                <a:srgbClr val="848484"/>
              </a:buClr>
              <a:buSzPts val="1500"/>
              <a:buFont typeface="Arial"/>
              <a:buNone/>
              <a:defRPr sz="1400" b="0" i="0" u="none" strike="noStrike" cap="none">
                <a:solidFill>
                  <a:srgbClr val="848484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853410" marR="0" lvl="1" indent="-355587" algn="l" rtl="0">
              <a:lnSpc>
                <a:spcPct val="90000"/>
              </a:lnSpc>
              <a:spcBef>
                <a:spcPts val="186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24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280114" marR="0" lvl="2" indent="-331881" algn="l" rtl="0">
              <a:lnSpc>
                <a:spcPct val="90000"/>
              </a:lnSpc>
              <a:spcBef>
                <a:spcPts val="1867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706819" marR="0" lvl="3" indent="-320029" algn="l" rtl="0">
              <a:lnSpc>
                <a:spcPct val="90000"/>
              </a:lnSpc>
              <a:spcBef>
                <a:spcPts val="18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133524" marR="0" lvl="4" indent="-320029" algn="l" rtl="0">
              <a:lnSpc>
                <a:spcPct val="90000"/>
              </a:lnSpc>
              <a:spcBef>
                <a:spcPts val="18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560229" marR="0" lvl="5" indent="-320029" algn="l" rtl="0">
              <a:lnSpc>
                <a:spcPct val="90000"/>
              </a:lnSpc>
              <a:spcBef>
                <a:spcPts val="18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2986933" marR="0" lvl="6" indent="-320029" algn="l" rtl="0">
              <a:lnSpc>
                <a:spcPct val="90000"/>
              </a:lnSpc>
              <a:spcBef>
                <a:spcPts val="18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413638" marR="0" lvl="7" indent="-320029" algn="l" rtl="0">
              <a:lnSpc>
                <a:spcPct val="90000"/>
              </a:lnSpc>
              <a:spcBef>
                <a:spcPts val="18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3840343" marR="0" lvl="8" indent="-320029" algn="l" rtl="0">
              <a:lnSpc>
                <a:spcPct val="90000"/>
              </a:lnSpc>
              <a:spcBef>
                <a:spcPts val="1867"/>
              </a:spcBef>
              <a:spcAft>
                <a:spcPts val="1867"/>
              </a:spcAft>
              <a:buClr>
                <a:schemeClr val="dk1"/>
              </a:buClr>
              <a:buSzPts val="18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Shape 03">
  <p:cSld name="Slide -1_2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/>
          <p:nvPr/>
        </p:nvSpPr>
        <p:spPr>
          <a:xfrm>
            <a:off x="-1121779" y="6251994"/>
            <a:ext cx="2137247" cy="1893451"/>
          </a:xfrm>
          <a:custGeom>
            <a:avLst/>
            <a:gdLst/>
            <a:ahLst/>
            <a:cxnLst/>
            <a:rect l="l" t="t" r="r" b="b"/>
            <a:pathLst>
              <a:path w="1096" h="907" extrusionOk="0">
                <a:moveTo>
                  <a:pt x="211" y="876"/>
                </a:moveTo>
                <a:cubicBezTo>
                  <a:pt x="322" y="907"/>
                  <a:pt x="437" y="869"/>
                  <a:pt x="507" y="787"/>
                </a:cubicBezTo>
                <a:cubicBezTo>
                  <a:pt x="507" y="787"/>
                  <a:pt x="507" y="787"/>
                  <a:pt x="507" y="787"/>
                </a:cubicBezTo>
                <a:cubicBezTo>
                  <a:pt x="619" y="683"/>
                  <a:pt x="798" y="724"/>
                  <a:pt x="847" y="737"/>
                </a:cubicBezTo>
                <a:cubicBezTo>
                  <a:pt x="851" y="739"/>
                  <a:pt x="855" y="740"/>
                  <a:pt x="859" y="741"/>
                </a:cubicBezTo>
                <a:cubicBezTo>
                  <a:pt x="958" y="769"/>
                  <a:pt x="1062" y="711"/>
                  <a:pt x="1089" y="611"/>
                </a:cubicBezTo>
                <a:cubicBezTo>
                  <a:pt x="1094" y="594"/>
                  <a:pt x="1096" y="577"/>
                  <a:pt x="1096" y="561"/>
                </a:cubicBezTo>
                <a:cubicBezTo>
                  <a:pt x="1096" y="479"/>
                  <a:pt x="1042" y="404"/>
                  <a:pt x="959" y="381"/>
                </a:cubicBezTo>
                <a:cubicBezTo>
                  <a:pt x="952" y="378"/>
                  <a:pt x="944" y="377"/>
                  <a:pt x="936" y="376"/>
                </a:cubicBezTo>
                <a:cubicBezTo>
                  <a:pt x="807" y="352"/>
                  <a:pt x="783" y="245"/>
                  <a:pt x="779" y="195"/>
                </a:cubicBezTo>
                <a:cubicBezTo>
                  <a:pt x="779" y="192"/>
                  <a:pt x="779" y="190"/>
                  <a:pt x="779" y="187"/>
                </a:cubicBezTo>
                <a:cubicBezTo>
                  <a:pt x="779" y="181"/>
                  <a:pt x="779" y="176"/>
                  <a:pt x="778" y="170"/>
                </a:cubicBezTo>
                <a:cubicBezTo>
                  <a:pt x="778" y="169"/>
                  <a:pt x="778" y="169"/>
                  <a:pt x="778" y="169"/>
                </a:cubicBezTo>
                <a:cubicBezTo>
                  <a:pt x="778" y="169"/>
                  <a:pt x="778" y="169"/>
                  <a:pt x="778" y="169"/>
                </a:cubicBezTo>
                <a:cubicBezTo>
                  <a:pt x="771" y="95"/>
                  <a:pt x="719" y="29"/>
                  <a:pt x="642" y="7"/>
                </a:cubicBezTo>
                <a:cubicBezTo>
                  <a:pt x="625" y="3"/>
                  <a:pt x="608" y="0"/>
                  <a:pt x="592" y="0"/>
                </a:cubicBezTo>
                <a:cubicBezTo>
                  <a:pt x="514" y="0"/>
                  <a:pt x="443" y="49"/>
                  <a:pt x="416" y="124"/>
                </a:cubicBezTo>
                <a:cubicBezTo>
                  <a:pt x="415" y="124"/>
                  <a:pt x="415" y="124"/>
                  <a:pt x="415" y="124"/>
                </a:cubicBezTo>
                <a:cubicBezTo>
                  <a:pt x="378" y="251"/>
                  <a:pt x="278" y="300"/>
                  <a:pt x="229" y="316"/>
                </a:cubicBezTo>
                <a:cubicBezTo>
                  <a:pt x="127" y="338"/>
                  <a:pt x="41" y="414"/>
                  <a:pt x="11" y="521"/>
                </a:cubicBezTo>
                <a:cubicBezTo>
                  <a:pt x="3" y="547"/>
                  <a:pt x="0" y="573"/>
                  <a:pt x="0" y="599"/>
                </a:cubicBezTo>
                <a:cubicBezTo>
                  <a:pt x="0" y="725"/>
                  <a:pt x="83" y="841"/>
                  <a:pt x="211" y="876"/>
                </a:cubicBezTo>
                <a:close/>
              </a:path>
            </a:pathLst>
          </a:custGeom>
          <a:solidFill>
            <a:srgbClr val="44B8F3"/>
          </a:solidFill>
          <a:ln>
            <a:noFill/>
          </a:ln>
        </p:spPr>
        <p:txBody>
          <a:bodyPr spcFirstLastPara="1" wrap="square" lIns="85324" tIns="42650" rIns="85324" bIns="426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8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9"/>
          <p:cNvSpPr/>
          <p:nvPr/>
        </p:nvSpPr>
        <p:spPr>
          <a:xfrm>
            <a:off x="6593039" y="-76212"/>
            <a:ext cx="2975271" cy="1153954"/>
          </a:xfrm>
          <a:custGeom>
            <a:avLst/>
            <a:gdLst/>
            <a:ahLst/>
            <a:cxnLst/>
            <a:rect l="l" t="t" r="r" b="b"/>
            <a:pathLst>
              <a:path w="876" h="319" extrusionOk="0">
                <a:moveTo>
                  <a:pt x="847" y="0"/>
                </a:moveTo>
                <a:cubicBezTo>
                  <a:pt x="12" y="2"/>
                  <a:pt x="12" y="2"/>
                  <a:pt x="12" y="2"/>
                </a:cubicBezTo>
                <a:cubicBezTo>
                  <a:pt x="12" y="2"/>
                  <a:pt x="0" y="179"/>
                  <a:pt x="190" y="146"/>
                </a:cubicBezTo>
                <a:cubicBezTo>
                  <a:pt x="394" y="110"/>
                  <a:pt x="365" y="319"/>
                  <a:pt x="543" y="319"/>
                </a:cubicBezTo>
                <a:cubicBezTo>
                  <a:pt x="690" y="319"/>
                  <a:pt x="620" y="120"/>
                  <a:pt x="748" y="103"/>
                </a:cubicBezTo>
                <a:cubicBezTo>
                  <a:pt x="876" y="86"/>
                  <a:pt x="847" y="0"/>
                  <a:pt x="847" y="0"/>
                </a:cubicBezTo>
                <a:close/>
              </a:path>
            </a:pathLst>
          </a:custGeom>
          <a:solidFill>
            <a:srgbClr val="02426D"/>
          </a:solidFill>
          <a:ln>
            <a:noFill/>
          </a:ln>
        </p:spPr>
        <p:txBody>
          <a:bodyPr spcFirstLastPara="1" wrap="square" lIns="85324" tIns="42650" rIns="85324" bIns="426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8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9"/>
          <p:cNvSpPr/>
          <p:nvPr/>
        </p:nvSpPr>
        <p:spPr>
          <a:xfrm>
            <a:off x="9535835" y="1153952"/>
            <a:ext cx="614528" cy="1316939"/>
          </a:xfrm>
          <a:custGeom>
            <a:avLst/>
            <a:gdLst/>
            <a:ahLst/>
            <a:cxnLst/>
            <a:rect l="l" t="t" r="r" b="b"/>
            <a:pathLst>
              <a:path w="180" h="362" extrusionOk="0">
                <a:moveTo>
                  <a:pt x="0" y="181"/>
                </a:moveTo>
                <a:cubicBezTo>
                  <a:pt x="0" y="280"/>
                  <a:pt x="80" y="361"/>
                  <a:pt x="180" y="362"/>
                </a:cubicBezTo>
                <a:cubicBezTo>
                  <a:pt x="180" y="0"/>
                  <a:pt x="180" y="0"/>
                  <a:pt x="180" y="0"/>
                </a:cubicBezTo>
                <a:cubicBezTo>
                  <a:pt x="80" y="1"/>
                  <a:pt x="0" y="82"/>
                  <a:pt x="0" y="181"/>
                </a:cubicBezTo>
                <a:close/>
              </a:path>
            </a:pathLst>
          </a:custGeom>
          <a:solidFill>
            <a:srgbClr val="DE4668"/>
          </a:solidFill>
          <a:ln>
            <a:noFill/>
          </a:ln>
        </p:spPr>
        <p:txBody>
          <a:bodyPr spcFirstLastPara="1" wrap="square" lIns="85324" tIns="42650" rIns="85324" bIns="426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8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9"/>
          <p:cNvSpPr/>
          <p:nvPr/>
        </p:nvSpPr>
        <p:spPr>
          <a:xfrm>
            <a:off x="7560461" y="-69691"/>
            <a:ext cx="1515018" cy="664988"/>
          </a:xfrm>
          <a:custGeom>
            <a:avLst/>
            <a:gdLst/>
            <a:ahLst/>
            <a:cxnLst/>
            <a:rect l="l" t="t" r="r" b="b"/>
            <a:pathLst>
              <a:path w="445" h="183" extrusionOk="0">
                <a:moveTo>
                  <a:pt x="445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21" y="104"/>
                  <a:pt x="113" y="183"/>
                  <a:pt x="223" y="183"/>
                </a:cubicBezTo>
                <a:cubicBezTo>
                  <a:pt x="333" y="183"/>
                  <a:pt x="425" y="104"/>
                  <a:pt x="445" y="0"/>
                </a:cubicBezTo>
                <a:close/>
              </a:path>
            </a:pathLst>
          </a:custGeom>
          <a:solidFill>
            <a:srgbClr val="DE4668"/>
          </a:solidFill>
          <a:ln>
            <a:noFill/>
          </a:ln>
        </p:spPr>
        <p:txBody>
          <a:bodyPr spcFirstLastPara="1" wrap="square" lIns="85324" tIns="42650" rIns="85324" bIns="426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8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9"/>
          <p:cNvSpPr/>
          <p:nvPr/>
        </p:nvSpPr>
        <p:spPr>
          <a:xfrm>
            <a:off x="9401464" y="6834903"/>
            <a:ext cx="549391" cy="601199"/>
          </a:xfrm>
          <a:custGeom>
            <a:avLst/>
            <a:gdLst/>
            <a:ahLst/>
            <a:cxnLst/>
            <a:rect l="l" t="t" r="r" b="b"/>
            <a:pathLst>
              <a:path w="1145" h="1169" extrusionOk="0">
                <a:moveTo>
                  <a:pt x="577" y="30"/>
                </a:moveTo>
                <a:cubicBezTo>
                  <a:pt x="914" y="60"/>
                  <a:pt x="1145" y="286"/>
                  <a:pt x="1145" y="600"/>
                </a:cubicBezTo>
                <a:cubicBezTo>
                  <a:pt x="1145" y="915"/>
                  <a:pt x="884" y="1055"/>
                  <a:pt x="589" y="1112"/>
                </a:cubicBezTo>
                <a:cubicBezTo>
                  <a:pt x="295" y="1169"/>
                  <a:pt x="0" y="916"/>
                  <a:pt x="64" y="600"/>
                </a:cubicBezTo>
                <a:cubicBezTo>
                  <a:pt x="128" y="284"/>
                  <a:pt x="240" y="0"/>
                  <a:pt x="577" y="30"/>
                </a:cubicBezTo>
                <a:close/>
              </a:path>
            </a:pathLst>
          </a:custGeom>
          <a:solidFill>
            <a:srgbClr val="DE4668"/>
          </a:solidFill>
          <a:ln>
            <a:noFill/>
          </a:ln>
        </p:spPr>
        <p:txBody>
          <a:bodyPr spcFirstLastPara="1" wrap="square" lIns="85324" tIns="42650" rIns="85324" bIns="426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8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9"/>
          <p:cNvSpPr txBox="1"/>
          <p:nvPr/>
        </p:nvSpPr>
        <p:spPr>
          <a:xfrm>
            <a:off x="9470662" y="6915304"/>
            <a:ext cx="411010" cy="4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324" tIns="42650" rIns="85324" bIns="426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 sz="1120">
                <a:solidFill>
                  <a:srgbClr val="02426D"/>
                </a:solidFill>
                <a:latin typeface="Roboto"/>
                <a:ea typeface="Roboto"/>
                <a:cs typeface="Roboto"/>
                <a:sym typeface="Roboto"/>
              </a:rPr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 sz="1120" dirty="0">
              <a:solidFill>
                <a:srgbClr val="02426D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1" name="Google Shape;61;p9"/>
          <p:cNvSpPr/>
          <p:nvPr/>
        </p:nvSpPr>
        <p:spPr>
          <a:xfrm>
            <a:off x="-10537" y="300294"/>
            <a:ext cx="84274" cy="883500"/>
          </a:xfrm>
          <a:prstGeom prst="rect">
            <a:avLst/>
          </a:prstGeom>
          <a:solidFill>
            <a:srgbClr val="DE4668"/>
          </a:solidFill>
          <a:ln>
            <a:noFill/>
          </a:ln>
        </p:spPr>
        <p:txBody>
          <a:bodyPr spcFirstLastPara="1" wrap="square" lIns="85230" tIns="42604" rIns="85230" bIns="42604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8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2" name="Google Shape;62;p9"/>
          <p:cNvSpPr txBox="1">
            <a:spLocks noGrp="1"/>
          </p:cNvSpPr>
          <p:nvPr>
            <p:ph type="body" idx="1"/>
          </p:nvPr>
        </p:nvSpPr>
        <p:spPr>
          <a:xfrm>
            <a:off x="179066" y="0"/>
            <a:ext cx="9741324" cy="11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25" tIns="45650" rIns="91325" bIns="45650" anchor="ctr" anchorCtr="0">
            <a:noAutofit/>
          </a:bodyPr>
          <a:lstStyle>
            <a:lvl1pPr marL="426705" marR="0" lvl="0" indent="-213352" algn="l" rtl="0">
              <a:lnSpc>
                <a:spcPct val="100000"/>
              </a:lnSpc>
              <a:spcBef>
                <a:spcPts val="933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3733" b="0" i="0" u="none" strike="noStrike" cap="none">
                <a:solidFill>
                  <a:srgbClr val="02426D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853410" marR="0" lvl="1" indent="-213352" algn="l" rtl="0">
              <a:lnSpc>
                <a:spcPct val="90000"/>
              </a:lnSpc>
              <a:spcBef>
                <a:spcPts val="186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24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280114" marR="0" lvl="2" indent="-213352" algn="l" rtl="0">
              <a:lnSpc>
                <a:spcPct val="90000"/>
              </a:lnSpc>
              <a:spcBef>
                <a:spcPts val="1867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706819" marR="0" lvl="3" indent="-213352" algn="l" rtl="0">
              <a:lnSpc>
                <a:spcPct val="90000"/>
              </a:lnSpc>
              <a:spcBef>
                <a:spcPts val="18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8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133524" marR="0" lvl="4" indent="-213352" algn="l" rtl="0">
              <a:lnSpc>
                <a:spcPct val="90000"/>
              </a:lnSpc>
              <a:spcBef>
                <a:spcPts val="18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8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560229" marR="0" lvl="5" indent="-320029" algn="l" rtl="0">
              <a:lnSpc>
                <a:spcPct val="90000"/>
              </a:lnSpc>
              <a:spcBef>
                <a:spcPts val="18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2986933" marR="0" lvl="6" indent="-320029" algn="l" rtl="0">
              <a:lnSpc>
                <a:spcPct val="90000"/>
              </a:lnSpc>
              <a:spcBef>
                <a:spcPts val="18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413638" marR="0" lvl="7" indent="-320029" algn="l" rtl="0">
              <a:lnSpc>
                <a:spcPct val="90000"/>
              </a:lnSpc>
              <a:spcBef>
                <a:spcPts val="18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3840343" marR="0" lvl="8" indent="-320029" algn="l" rtl="0">
              <a:lnSpc>
                <a:spcPct val="90000"/>
              </a:lnSpc>
              <a:spcBef>
                <a:spcPts val="1867"/>
              </a:spcBef>
              <a:spcAft>
                <a:spcPts val="1867"/>
              </a:spcAft>
              <a:buClr>
                <a:schemeClr val="dk1"/>
              </a:buClr>
              <a:buSzPts val="18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 dirty="0"/>
          </a:p>
        </p:txBody>
      </p:sp>
      <p:sp>
        <p:nvSpPr>
          <p:cNvPr id="63" name="Google Shape;63;p9"/>
          <p:cNvSpPr txBox="1">
            <a:spLocks noGrp="1"/>
          </p:cNvSpPr>
          <p:nvPr>
            <p:ph type="body" idx="2"/>
          </p:nvPr>
        </p:nvSpPr>
        <p:spPr>
          <a:xfrm>
            <a:off x="179066" y="651088"/>
            <a:ext cx="9741324" cy="71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25" tIns="45650" rIns="91325" bIns="45650" anchor="ctr" anchorCtr="0">
            <a:noAutofit/>
          </a:bodyPr>
          <a:lstStyle>
            <a:lvl1pPr marL="426705" marR="0" lvl="0" indent="-213352" algn="l" rtl="0">
              <a:lnSpc>
                <a:spcPct val="100000"/>
              </a:lnSpc>
              <a:spcBef>
                <a:spcPts val="933"/>
              </a:spcBef>
              <a:spcAft>
                <a:spcPts val="0"/>
              </a:spcAft>
              <a:buClr>
                <a:srgbClr val="848484"/>
              </a:buClr>
              <a:buSzPts val="1500"/>
              <a:buFont typeface="Arial"/>
              <a:buNone/>
              <a:defRPr sz="1400" b="0" i="0" u="none" strike="noStrike" cap="none">
                <a:solidFill>
                  <a:srgbClr val="848484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853410" marR="0" lvl="1" indent="-355587" algn="l" rtl="0">
              <a:lnSpc>
                <a:spcPct val="90000"/>
              </a:lnSpc>
              <a:spcBef>
                <a:spcPts val="186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24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280114" marR="0" lvl="2" indent="-331881" algn="l" rtl="0">
              <a:lnSpc>
                <a:spcPct val="90000"/>
              </a:lnSpc>
              <a:spcBef>
                <a:spcPts val="1867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706819" marR="0" lvl="3" indent="-320029" algn="l" rtl="0">
              <a:lnSpc>
                <a:spcPct val="90000"/>
              </a:lnSpc>
              <a:spcBef>
                <a:spcPts val="18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133524" marR="0" lvl="4" indent="-320029" algn="l" rtl="0">
              <a:lnSpc>
                <a:spcPct val="90000"/>
              </a:lnSpc>
              <a:spcBef>
                <a:spcPts val="18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560229" marR="0" lvl="5" indent="-320029" algn="l" rtl="0">
              <a:lnSpc>
                <a:spcPct val="90000"/>
              </a:lnSpc>
              <a:spcBef>
                <a:spcPts val="18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2986933" marR="0" lvl="6" indent="-320029" algn="l" rtl="0">
              <a:lnSpc>
                <a:spcPct val="90000"/>
              </a:lnSpc>
              <a:spcBef>
                <a:spcPts val="18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413638" marR="0" lvl="7" indent="-320029" algn="l" rtl="0">
              <a:lnSpc>
                <a:spcPct val="90000"/>
              </a:lnSpc>
              <a:spcBef>
                <a:spcPts val="18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3840343" marR="0" lvl="8" indent="-320029" algn="l" rtl="0">
              <a:lnSpc>
                <a:spcPct val="90000"/>
              </a:lnSpc>
              <a:spcBef>
                <a:spcPts val="1867"/>
              </a:spcBef>
              <a:spcAft>
                <a:spcPts val="1867"/>
              </a:spcAft>
              <a:buClr>
                <a:schemeClr val="dk1"/>
              </a:buClr>
              <a:buSzPts val="18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Shape 04">
  <p:cSld name="Slide -1_1_2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/>
          <p:nvPr/>
        </p:nvSpPr>
        <p:spPr>
          <a:xfrm rot="-1496796">
            <a:off x="9026187" y="-1452962"/>
            <a:ext cx="1895647" cy="3995474"/>
          </a:xfrm>
          <a:custGeom>
            <a:avLst/>
            <a:gdLst/>
            <a:ahLst/>
            <a:cxnLst/>
            <a:rect l="l" t="t" r="r" b="b"/>
            <a:pathLst>
              <a:path w="599" h="1177" extrusionOk="0">
                <a:moveTo>
                  <a:pt x="545" y="400"/>
                </a:moveTo>
                <a:cubicBezTo>
                  <a:pt x="545" y="388"/>
                  <a:pt x="546" y="377"/>
                  <a:pt x="548" y="367"/>
                </a:cubicBezTo>
                <a:cubicBezTo>
                  <a:pt x="552" y="344"/>
                  <a:pt x="561" y="324"/>
                  <a:pt x="569" y="305"/>
                </a:cubicBezTo>
                <a:cubicBezTo>
                  <a:pt x="582" y="277"/>
                  <a:pt x="594" y="250"/>
                  <a:pt x="594" y="217"/>
                </a:cubicBezTo>
                <a:cubicBezTo>
                  <a:pt x="594" y="187"/>
                  <a:pt x="585" y="153"/>
                  <a:pt x="557" y="109"/>
                </a:cubicBezTo>
                <a:cubicBezTo>
                  <a:pt x="548" y="94"/>
                  <a:pt x="538" y="81"/>
                  <a:pt x="526" y="69"/>
                </a:cubicBezTo>
                <a:cubicBezTo>
                  <a:pt x="479" y="24"/>
                  <a:pt x="413" y="0"/>
                  <a:pt x="345" y="0"/>
                </a:cubicBezTo>
                <a:cubicBezTo>
                  <a:pt x="210" y="0"/>
                  <a:pt x="70" y="92"/>
                  <a:pt x="69" y="284"/>
                </a:cubicBezTo>
                <a:cubicBezTo>
                  <a:pt x="69" y="290"/>
                  <a:pt x="70" y="297"/>
                  <a:pt x="70" y="303"/>
                </a:cubicBezTo>
                <a:cubicBezTo>
                  <a:pt x="73" y="372"/>
                  <a:pt x="124" y="455"/>
                  <a:pt x="157" y="536"/>
                </a:cubicBezTo>
                <a:cubicBezTo>
                  <a:pt x="174" y="575"/>
                  <a:pt x="186" y="615"/>
                  <a:pt x="186" y="652"/>
                </a:cubicBezTo>
                <a:cubicBezTo>
                  <a:pt x="186" y="693"/>
                  <a:pt x="171" y="731"/>
                  <a:pt x="130" y="764"/>
                </a:cubicBezTo>
                <a:cubicBezTo>
                  <a:pt x="36" y="839"/>
                  <a:pt x="0" y="918"/>
                  <a:pt x="0" y="986"/>
                </a:cubicBezTo>
                <a:cubicBezTo>
                  <a:pt x="0" y="1095"/>
                  <a:pt x="90" y="1177"/>
                  <a:pt x="172" y="1177"/>
                </a:cubicBezTo>
                <a:cubicBezTo>
                  <a:pt x="172" y="1177"/>
                  <a:pt x="172" y="1177"/>
                  <a:pt x="172" y="1177"/>
                </a:cubicBezTo>
                <a:cubicBezTo>
                  <a:pt x="223" y="1177"/>
                  <a:pt x="271" y="1146"/>
                  <a:pt x="294" y="1072"/>
                </a:cubicBezTo>
                <a:cubicBezTo>
                  <a:pt x="329" y="961"/>
                  <a:pt x="399" y="884"/>
                  <a:pt x="463" y="818"/>
                </a:cubicBezTo>
                <a:cubicBezTo>
                  <a:pt x="463" y="817"/>
                  <a:pt x="463" y="817"/>
                  <a:pt x="464" y="817"/>
                </a:cubicBezTo>
                <a:cubicBezTo>
                  <a:pt x="535" y="743"/>
                  <a:pt x="599" y="681"/>
                  <a:pt x="599" y="601"/>
                </a:cubicBezTo>
                <a:cubicBezTo>
                  <a:pt x="599" y="575"/>
                  <a:pt x="592" y="547"/>
                  <a:pt x="577" y="516"/>
                </a:cubicBezTo>
                <a:cubicBezTo>
                  <a:pt x="553" y="468"/>
                  <a:pt x="545" y="431"/>
                  <a:pt x="545" y="400"/>
                </a:cubicBezTo>
                <a:close/>
              </a:path>
            </a:pathLst>
          </a:custGeom>
          <a:solidFill>
            <a:srgbClr val="44B8F3"/>
          </a:solidFill>
          <a:ln>
            <a:noFill/>
          </a:ln>
        </p:spPr>
        <p:txBody>
          <a:bodyPr spcFirstLastPara="1" wrap="square" lIns="85324" tIns="42650" rIns="85324" bIns="426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8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10"/>
          <p:cNvSpPr/>
          <p:nvPr/>
        </p:nvSpPr>
        <p:spPr>
          <a:xfrm>
            <a:off x="-1031311" y="6390273"/>
            <a:ext cx="1883934" cy="2060100"/>
          </a:xfrm>
          <a:custGeom>
            <a:avLst/>
            <a:gdLst/>
            <a:ahLst/>
            <a:cxnLst/>
            <a:rect l="l" t="t" r="r" b="b"/>
            <a:pathLst>
              <a:path w="959" h="980" extrusionOk="0">
                <a:moveTo>
                  <a:pt x="347" y="19"/>
                </a:moveTo>
                <a:cubicBezTo>
                  <a:pt x="308" y="40"/>
                  <a:pt x="286" y="82"/>
                  <a:pt x="293" y="127"/>
                </a:cubicBezTo>
                <a:cubicBezTo>
                  <a:pt x="295" y="136"/>
                  <a:pt x="298" y="144"/>
                  <a:pt x="302" y="152"/>
                </a:cubicBezTo>
                <a:cubicBezTo>
                  <a:pt x="315" y="176"/>
                  <a:pt x="340" y="193"/>
                  <a:pt x="369" y="208"/>
                </a:cubicBezTo>
                <a:cubicBezTo>
                  <a:pt x="369" y="208"/>
                  <a:pt x="369" y="208"/>
                  <a:pt x="369" y="208"/>
                </a:cubicBezTo>
                <a:cubicBezTo>
                  <a:pt x="369" y="210"/>
                  <a:pt x="369" y="210"/>
                  <a:pt x="369" y="210"/>
                </a:cubicBezTo>
                <a:cubicBezTo>
                  <a:pt x="411" y="231"/>
                  <a:pt x="435" y="251"/>
                  <a:pt x="445" y="269"/>
                </a:cubicBezTo>
                <a:cubicBezTo>
                  <a:pt x="491" y="353"/>
                  <a:pt x="261" y="418"/>
                  <a:pt x="152" y="508"/>
                </a:cubicBezTo>
                <a:cubicBezTo>
                  <a:pt x="148" y="512"/>
                  <a:pt x="143" y="517"/>
                  <a:pt x="138" y="521"/>
                </a:cubicBezTo>
                <a:cubicBezTo>
                  <a:pt x="33" y="606"/>
                  <a:pt x="0" y="712"/>
                  <a:pt x="15" y="801"/>
                </a:cubicBezTo>
                <a:cubicBezTo>
                  <a:pt x="15" y="801"/>
                  <a:pt x="15" y="801"/>
                  <a:pt x="15" y="801"/>
                </a:cubicBezTo>
                <a:cubicBezTo>
                  <a:pt x="20" y="825"/>
                  <a:pt x="27" y="847"/>
                  <a:pt x="39" y="868"/>
                </a:cubicBezTo>
                <a:cubicBezTo>
                  <a:pt x="75" y="935"/>
                  <a:pt x="146" y="980"/>
                  <a:pt x="238" y="977"/>
                </a:cubicBezTo>
                <a:cubicBezTo>
                  <a:pt x="241" y="976"/>
                  <a:pt x="244" y="976"/>
                  <a:pt x="247" y="976"/>
                </a:cubicBezTo>
                <a:cubicBezTo>
                  <a:pt x="439" y="963"/>
                  <a:pt x="708" y="802"/>
                  <a:pt x="820" y="660"/>
                </a:cubicBezTo>
                <a:cubicBezTo>
                  <a:pt x="917" y="537"/>
                  <a:pt x="955" y="441"/>
                  <a:pt x="958" y="368"/>
                </a:cubicBezTo>
                <a:cubicBezTo>
                  <a:pt x="959" y="332"/>
                  <a:pt x="951" y="303"/>
                  <a:pt x="938" y="278"/>
                </a:cubicBezTo>
                <a:cubicBezTo>
                  <a:pt x="904" y="215"/>
                  <a:pt x="832" y="188"/>
                  <a:pt x="767" y="192"/>
                </a:cubicBezTo>
                <a:cubicBezTo>
                  <a:pt x="665" y="198"/>
                  <a:pt x="613" y="151"/>
                  <a:pt x="564" y="93"/>
                </a:cubicBezTo>
                <a:cubicBezTo>
                  <a:pt x="523" y="46"/>
                  <a:pt x="481" y="20"/>
                  <a:pt x="443" y="10"/>
                </a:cubicBezTo>
                <a:cubicBezTo>
                  <a:pt x="406" y="0"/>
                  <a:pt x="373" y="5"/>
                  <a:pt x="347" y="19"/>
                </a:cubicBezTo>
              </a:path>
            </a:pathLst>
          </a:custGeom>
          <a:solidFill>
            <a:srgbClr val="44B8F3"/>
          </a:solidFill>
          <a:ln>
            <a:noFill/>
          </a:ln>
        </p:spPr>
        <p:txBody>
          <a:bodyPr spcFirstLastPara="1" wrap="square" lIns="85324" tIns="42650" rIns="85324" bIns="426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8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10"/>
          <p:cNvSpPr/>
          <p:nvPr/>
        </p:nvSpPr>
        <p:spPr>
          <a:xfrm>
            <a:off x="9381990" y="6817708"/>
            <a:ext cx="588352" cy="602875"/>
          </a:xfrm>
          <a:custGeom>
            <a:avLst/>
            <a:gdLst/>
            <a:ahLst/>
            <a:cxnLst/>
            <a:rect l="l" t="t" r="r" b="b"/>
            <a:pathLst>
              <a:path w="1188" h="1140" extrusionOk="0">
                <a:moveTo>
                  <a:pt x="568" y="75"/>
                </a:moveTo>
                <a:cubicBezTo>
                  <a:pt x="847" y="0"/>
                  <a:pt x="1188" y="329"/>
                  <a:pt x="1115" y="645"/>
                </a:cubicBezTo>
                <a:cubicBezTo>
                  <a:pt x="1041" y="962"/>
                  <a:pt x="964" y="1140"/>
                  <a:pt x="650" y="1140"/>
                </a:cubicBezTo>
                <a:cubicBezTo>
                  <a:pt x="336" y="1140"/>
                  <a:pt x="0" y="960"/>
                  <a:pt x="0" y="645"/>
                </a:cubicBezTo>
                <a:cubicBezTo>
                  <a:pt x="0" y="330"/>
                  <a:pt x="289" y="151"/>
                  <a:pt x="568" y="75"/>
                </a:cubicBezTo>
                <a:close/>
              </a:path>
            </a:pathLst>
          </a:custGeom>
          <a:solidFill>
            <a:srgbClr val="44B8F3"/>
          </a:solidFill>
          <a:ln>
            <a:noFill/>
          </a:ln>
        </p:spPr>
        <p:txBody>
          <a:bodyPr spcFirstLastPara="1" wrap="square" lIns="85324" tIns="42650" rIns="85324" bIns="426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80">
              <a:solidFill>
                <a:srgbClr val="9CDCE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10"/>
          <p:cNvSpPr txBox="1"/>
          <p:nvPr/>
        </p:nvSpPr>
        <p:spPr>
          <a:xfrm>
            <a:off x="9470662" y="6912579"/>
            <a:ext cx="411010" cy="4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324" tIns="42650" rIns="85324" bIns="426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 sz="1120">
                <a:solidFill>
                  <a:srgbClr val="02426D"/>
                </a:solidFill>
                <a:latin typeface="Roboto"/>
                <a:ea typeface="Roboto"/>
                <a:cs typeface="Roboto"/>
                <a:sym typeface="Roboto"/>
              </a:rPr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 sz="1120" dirty="0">
              <a:solidFill>
                <a:srgbClr val="02426D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9" name="Google Shape;69;p10"/>
          <p:cNvSpPr/>
          <p:nvPr/>
        </p:nvSpPr>
        <p:spPr>
          <a:xfrm>
            <a:off x="-10537" y="300294"/>
            <a:ext cx="84274" cy="883500"/>
          </a:xfrm>
          <a:prstGeom prst="rect">
            <a:avLst/>
          </a:prstGeom>
          <a:solidFill>
            <a:srgbClr val="DE4668"/>
          </a:solidFill>
          <a:ln>
            <a:noFill/>
          </a:ln>
        </p:spPr>
        <p:txBody>
          <a:bodyPr spcFirstLastPara="1" wrap="square" lIns="85230" tIns="42604" rIns="85230" bIns="42604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8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0" name="Google Shape;70;p10"/>
          <p:cNvSpPr txBox="1">
            <a:spLocks noGrp="1"/>
          </p:cNvSpPr>
          <p:nvPr>
            <p:ph type="body" idx="1"/>
          </p:nvPr>
        </p:nvSpPr>
        <p:spPr>
          <a:xfrm>
            <a:off x="179066" y="0"/>
            <a:ext cx="9741324" cy="11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25" tIns="45650" rIns="91325" bIns="45650" anchor="ctr" anchorCtr="0">
            <a:noAutofit/>
          </a:bodyPr>
          <a:lstStyle>
            <a:lvl1pPr marL="426705" marR="0" lvl="0" indent="-213352" algn="l" rtl="0">
              <a:lnSpc>
                <a:spcPct val="100000"/>
              </a:lnSpc>
              <a:spcBef>
                <a:spcPts val="933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3733" b="0" i="0" u="none" strike="noStrike" cap="none">
                <a:solidFill>
                  <a:srgbClr val="02426D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853410" marR="0" lvl="1" indent="-213352" algn="l" rtl="0">
              <a:lnSpc>
                <a:spcPct val="90000"/>
              </a:lnSpc>
              <a:spcBef>
                <a:spcPts val="186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24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280114" marR="0" lvl="2" indent="-213352" algn="l" rtl="0">
              <a:lnSpc>
                <a:spcPct val="90000"/>
              </a:lnSpc>
              <a:spcBef>
                <a:spcPts val="1867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706819" marR="0" lvl="3" indent="-213352" algn="l" rtl="0">
              <a:lnSpc>
                <a:spcPct val="90000"/>
              </a:lnSpc>
              <a:spcBef>
                <a:spcPts val="18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8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133524" marR="0" lvl="4" indent="-213352" algn="l" rtl="0">
              <a:lnSpc>
                <a:spcPct val="90000"/>
              </a:lnSpc>
              <a:spcBef>
                <a:spcPts val="18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8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560229" marR="0" lvl="5" indent="-320029" algn="l" rtl="0">
              <a:lnSpc>
                <a:spcPct val="90000"/>
              </a:lnSpc>
              <a:spcBef>
                <a:spcPts val="18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2986933" marR="0" lvl="6" indent="-320029" algn="l" rtl="0">
              <a:lnSpc>
                <a:spcPct val="90000"/>
              </a:lnSpc>
              <a:spcBef>
                <a:spcPts val="18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413638" marR="0" lvl="7" indent="-320029" algn="l" rtl="0">
              <a:lnSpc>
                <a:spcPct val="90000"/>
              </a:lnSpc>
              <a:spcBef>
                <a:spcPts val="18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3840343" marR="0" lvl="8" indent="-320029" algn="l" rtl="0">
              <a:lnSpc>
                <a:spcPct val="90000"/>
              </a:lnSpc>
              <a:spcBef>
                <a:spcPts val="1867"/>
              </a:spcBef>
              <a:spcAft>
                <a:spcPts val="1867"/>
              </a:spcAft>
              <a:buClr>
                <a:schemeClr val="dk1"/>
              </a:buClr>
              <a:buSzPts val="18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 dirty="0"/>
          </a:p>
        </p:txBody>
      </p:sp>
      <p:sp>
        <p:nvSpPr>
          <p:cNvPr id="71" name="Google Shape;71;p10"/>
          <p:cNvSpPr txBox="1">
            <a:spLocks noGrp="1"/>
          </p:cNvSpPr>
          <p:nvPr>
            <p:ph type="body" idx="2"/>
          </p:nvPr>
        </p:nvSpPr>
        <p:spPr>
          <a:xfrm>
            <a:off x="179066" y="651088"/>
            <a:ext cx="9741324" cy="71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25" tIns="45650" rIns="91325" bIns="45650" anchor="ctr" anchorCtr="0">
            <a:noAutofit/>
          </a:bodyPr>
          <a:lstStyle>
            <a:lvl1pPr marL="426705" marR="0" lvl="0" indent="-213352" algn="l" rtl="0">
              <a:lnSpc>
                <a:spcPct val="100000"/>
              </a:lnSpc>
              <a:spcBef>
                <a:spcPts val="933"/>
              </a:spcBef>
              <a:spcAft>
                <a:spcPts val="0"/>
              </a:spcAft>
              <a:buClr>
                <a:srgbClr val="848484"/>
              </a:buClr>
              <a:buSzPts val="1500"/>
              <a:buFont typeface="Arial"/>
              <a:buNone/>
              <a:defRPr sz="1400" b="0" i="0" u="none" strike="noStrike" cap="none">
                <a:solidFill>
                  <a:srgbClr val="848484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853410" marR="0" lvl="1" indent="-355587" algn="l" rtl="0">
              <a:lnSpc>
                <a:spcPct val="90000"/>
              </a:lnSpc>
              <a:spcBef>
                <a:spcPts val="186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24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280114" marR="0" lvl="2" indent="-331881" algn="l" rtl="0">
              <a:lnSpc>
                <a:spcPct val="90000"/>
              </a:lnSpc>
              <a:spcBef>
                <a:spcPts val="1867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706819" marR="0" lvl="3" indent="-320029" algn="l" rtl="0">
              <a:lnSpc>
                <a:spcPct val="90000"/>
              </a:lnSpc>
              <a:spcBef>
                <a:spcPts val="18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133524" marR="0" lvl="4" indent="-320029" algn="l" rtl="0">
              <a:lnSpc>
                <a:spcPct val="90000"/>
              </a:lnSpc>
              <a:spcBef>
                <a:spcPts val="18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560229" marR="0" lvl="5" indent="-320029" algn="l" rtl="0">
              <a:lnSpc>
                <a:spcPct val="90000"/>
              </a:lnSpc>
              <a:spcBef>
                <a:spcPts val="18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2986933" marR="0" lvl="6" indent="-320029" algn="l" rtl="0">
              <a:lnSpc>
                <a:spcPct val="90000"/>
              </a:lnSpc>
              <a:spcBef>
                <a:spcPts val="18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413638" marR="0" lvl="7" indent="-320029" algn="l" rtl="0">
              <a:lnSpc>
                <a:spcPct val="90000"/>
              </a:lnSpc>
              <a:spcBef>
                <a:spcPts val="18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3840343" marR="0" lvl="8" indent="-320029" algn="l" rtl="0">
              <a:lnSpc>
                <a:spcPct val="90000"/>
              </a:lnSpc>
              <a:spcBef>
                <a:spcPts val="1867"/>
              </a:spcBef>
              <a:spcAft>
                <a:spcPts val="1867"/>
              </a:spcAft>
              <a:buClr>
                <a:schemeClr val="dk1"/>
              </a:buClr>
              <a:buSzPts val="18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Shape 05">
  <p:cSld name="Slide -1_1_1_1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/>
          <p:nvPr/>
        </p:nvSpPr>
        <p:spPr>
          <a:xfrm rot="10800000">
            <a:off x="-152772" y="3352793"/>
            <a:ext cx="964926" cy="3833100"/>
          </a:xfrm>
          <a:custGeom>
            <a:avLst/>
            <a:gdLst/>
            <a:ahLst/>
            <a:cxnLst/>
            <a:rect l="l" t="t" r="r" b="b"/>
            <a:pathLst>
              <a:path w="368" h="1362" extrusionOk="0">
                <a:moveTo>
                  <a:pt x="368" y="0"/>
                </a:moveTo>
                <a:cubicBezTo>
                  <a:pt x="362" y="0"/>
                  <a:pt x="33" y="2"/>
                  <a:pt x="17" y="327"/>
                </a:cubicBezTo>
                <a:cubicBezTo>
                  <a:pt x="0" y="681"/>
                  <a:pt x="249" y="576"/>
                  <a:pt x="132" y="1026"/>
                </a:cubicBezTo>
                <a:cubicBezTo>
                  <a:pt x="55" y="1327"/>
                  <a:pt x="368" y="1362"/>
                  <a:pt x="368" y="1362"/>
                </a:cubicBezTo>
                <a:cubicBezTo>
                  <a:pt x="368" y="0"/>
                  <a:pt x="368" y="0"/>
                  <a:pt x="368" y="0"/>
                </a:cubicBezTo>
                <a:cubicBezTo>
                  <a:pt x="368" y="0"/>
                  <a:pt x="368" y="0"/>
                  <a:pt x="368" y="0"/>
                </a:cubicBezTo>
                <a:close/>
              </a:path>
            </a:pathLst>
          </a:custGeom>
          <a:solidFill>
            <a:srgbClr val="44B8F3"/>
          </a:solidFill>
          <a:ln>
            <a:noFill/>
          </a:ln>
        </p:spPr>
        <p:txBody>
          <a:bodyPr spcFirstLastPara="1" wrap="square" lIns="85324" tIns="42650" rIns="85324" bIns="426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8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11"/>
          <p:cNvSpPr/>
          <p:nvPr/>
        </p:nvSpPr>
        <p:spPr>
          <a:xfrm rot="-202714">
            <a:off x="-1084223" y="5639986"/>
            <a:ext cx="1611164" cy="3395874"/>
          </a:xfrm>
          <a:custGeom>
            <a:avLst/>
            <a:gdLst/>
            <a:ahLst/>
            <a:cxnLst/>
            <a:rect l="l" t="t" r="r" b="b"/>
            <a:pathLst>
              <a:path w="599" h="1177" extrusionOk="0">
                <a:moveTo>
                  <a:pt x="545" y="400"/>
                </a:moveTo>
                <a:cubicBezTo>
                  <a:pt x="545" y="388"/>
                  <a:pt x="546" y="377"/>
                  <a:pt x="548" y="367"/>
                </a:cubicBezTo>
                <a:cubicBezTo>
                  <a:pt x="552" y="344"/>
                  <a:pt x="561" y="324"/>
                  <a:pt x="569" y="305"/>
                </a:cubicBezTo>
                <a:cubicBezTo>
                  <a:pt x="582" y="277"/>
                  <a:pt x="594" y="250"/>
                  <a:pt x="594" y="217"/>
                </a:cubicBezTo>
                <a:cubicBezTo>
                  <a:pt x="594" y="187"/>
                  <a:pt x="585" y="153"/>
                  <a:pt x="557" y="109"/>
                </a:cubicBezTo>
                <a:cubicBezTo>
                  <a:pt x="548" y="94"/>
                  <a:pt x="538" y="81"/>
                  <a:pt x="526" y="69"/>
                </a:cubicBezTo>
                <a:cubicBezTo>
                  <a:pt x="479" y="24"/>
                  <a:pt x="413" y="0"/>
                  <a:pt x="345" y="0"/>
                </a:cubicBezTo>
                <a:cubicBezTo>
                  <a:pt x="210" y="0"/>
                  <a:pt x="70" y="92"/>
                  <a:pt x="69" y="284"/>
                </a:cubicBezTo>
                <a:cubicBezTo>
                  <a:pt x="69" y="290"/>
                  <a:pt x="70" y="297"/>
                  <a:pt x="70" y="303"/>
                </a:cubicBezTo>
                <a:cubicBezTo>
                  <a:pt x="73" y="372"/>
                  <a:pt x="124" y="455"/>
                  <a:pt x="157" y="536"/>
                </a:cubicBezTo>
                <a:cubicBezTo>
                  <a:pt x="174" y="575"/>
                  <a:pt x="186" y="615"/>
                  <a:pt x="186" y="652"/>
                </a:cubicBezTo>
                <a:cubicBezTo>
                  <a:pt x="186" y="693"/>
                  <a:pt x="171" y="731"/>
                  <a:pt x="130" y="764"/>
                </a:cubicBezTo>
                <a:cubicBezTo>
                  <a:pt x="36" y="839"/>
                  <a:pt x="0" y="918"/>
                  <a:pt x="0" y="986"/>
                </a:cubicBezTo>
                <a:cubicBezTo>
                  <a:pt x="0" y="1095"/>
                  <a:pt x="90" y="1177"/>
                  <a:pt x="172" y="1177"/>
                </a:cubicBezTo>
                <a:cubicBezTo>
                  <a:pt x="172" y="1177"/>
                  <a:pt x="172" y="1177"/>
                  <a:pt x="172" y="1177"/>
                </a:cubicBezTo>
                <a:cubicBezTo>
                  <a:pt x="223" y="1177"/>
                  <a:pt x="271" y="1146"/>
                  <a:pt x="294" y="1072"/>
                </a:cubicBezTo>
                <a:cubicBezTo>
                  <a:pt x="329" y="961"/>
                  <a:pt x="399" y="884"/>
                  <a:pt x="463" y="818"/>
                </a:cubicBezTo>
                <a:cubicBezTo>
                  <a:pt x="463" y="817"/>
                  <a:pt x="463" y="817"/>
                  <a:pt x="464" y="817"/>
                </a:cubicBezTo>
                <a:cubicBezTo>
                  <a:pt x="535" y="743"/>
                  <a:pt x="599" y="681"/>
                  <a:pt x="599" y="601"/>
                </a:cubicBezTo>
                <a:cubicBezTo>
                  <a:pt x="599" y="575"/>
                  <a:pt x="592" y="547"/>
                  <a:pt x="577" y="516"/>
                </a:cubicBezTo>
                <a:cubicBezTo>
                  <a:pt x="553" y="468"/>
                  <a:pt x="545" y="431"/>
                  <a:pt x="545" y="400"/>
                </a:cubicBezTo>
                <a:close/>
              </a:path>
            </a:pathLst>
          </a:custGeom>
          <a:solidFill>
            <a:srgbClr val="02426D"/>
          </a:solidFill>
          <a:ln>
            <a:noFill/>
          </a:ln>
        </p:spPr>
        <p:txBody>
          <a:bodyPr spcFirstLastPara="1" wrap="square" lIns="85324" tIns="42650" rIns="85324" bIns="426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8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11"/>
          <p:cNvSpPr/>
          <p:nvPr/>
        </p:nvSpPr>
        <p:spPr>
          <a:xfrm rot="5400000" flipH="1">
            <a:off x="8336656" y="736409"/>
            <a:ext cx="2768326" cy="798245"/>
          </a:xfrm>
          <a:custGeom>
            <a:avLst/>
            <a:gdLst/>
            <a:ahLst/>
            <a:cxnLst/>
            <a:rect l="l" t="t" r="r" b="b"/>
            <a:pathLst>
              <a:path w="1298" h="402" extrusionOk="0">
                <a:moveTo>
                  <a:pt x="1239" y="0"/>
                </a:moveTo>
                <a:cubicBezTo>
                  <a:pt x="11" y="0"/>
                  <a:pt x="11" y="0"/>
                  <a:pt x="11" y="0"/>
                </a:cubicBezTo>
                <a:cubicBezTo>
                  <a:pt x="11" y="0"/>
                  <a:pt x="0" y="255"/>
                  <a:pt x="371" y="152"/>
                </a:cubicBezTo>
                <a:cubicBezTo>
                  <a:pt x="649" y="74"/>
                  <a:pt x="720" y="402"/>
                  <a:pt x="940" y="402"/>
                </a:cubicBezTo>
                <a:cubicBezTo>
                  <a:pt x="1101" y="402"/>
                  <a:pt x="1298" y="307"/>
                  <a:pt x="1239" y="0"/>
                </a:cubicBezTo>
                <a:close/>
              </a:path>
            </a:pathLst>
          </a:custGeom>
          <a:solidFill>
            <a:srgbClr val="44B8F3"/>
          </a:solidFill>
          <a:ln>
            <a:noFill/>
          </a:ln>
        </p:spPr>
        <p:txBody>
          <a:bodyPr spcFirstLastPara="1" wrap="square" lIns="85324" tIns="42650" rIns="85324" bIns="426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8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11"/>
          <p:cNvSpPr/>
          <p:nvPr/>
        </p:nvSpPr>
        <p:spPr>
          <a:xfrm>
            <a:off x="9376010" y="6834891"/>
            <a:ext cx="599652" cy="601201"/>
          </a:xfrm>
          <a:custGeom>
            <a:avLst/>
            <a:gdLst/>
            <a:ahLst/>
            <a:cxnLst/>
            <a:rect l="l" t="t" r="r" b="b"/>
            <a:pathLst>
              <a:path w="1251" h="1166" extrusionOk="0">
                <a:moveTo>
                  <a:pt x="670" y="110"/>
                </a:moveTo>
                <a:cubicBezTo>
                  <a:pt x="1002" y="0"/>
                  <a:pt x="1097" y="345"/>
                  <a:pt x="1174" y="642"/>
                </a:cubicBezTo>
                <a:cubicBezTo>
                  <a:pt x="1251" y="940"/>
                  <a:pt x="959" y="1166"/>
                  <a:pt x="670" y="1127"/>
                </a:cubicBezTo>
                <a:cubicBezTo>
                  <a:pt x="382" y="1088"/>
                  <a:pt x="192" y="1013"/>
                  <a:pt x="96" y="669"/>
                </a:cubicBezTo>
                <a:cubicBezTo>
                  <a:pt x="0" y="325"/>
                  <a:pt x="339" y="220"/>
                  <a:pt x="670" y="110"/>
                </a:cubicBezTo>
                <a:close/>
              </a:path>
            </a:pathLst>
          </a:custGeom>
          <a:solidFill>
            <a:srgbClr val="44B8F3"/>
          </a:solidFill>
          <a:ln>
            <a:noFill/>
          </a:ln>
        </p:spPr>
        <p:txBody>
          <a:bodyPr spcFirstLastPara="1" wrap="square" lIns="85324" tIns="42650" rIns="85324" bIns="426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8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11"/>
          <p:cNvSpPr txBox="1"/>
          <p:nvPr/>
        </p:nvSpPr>
        <p:spPr>
          <a:xfrm>
            <a:off x="9470662" y="6915304"/>
            <a:ext cx="411010" cy="4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324" tIns="42650" rIns="85324" bIns="426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 sz="1120">
                <a:solidFill>
                  <a:srgbClr val="051D2E"/>
                </a:solidFill>
                <a:latin typeface="Roboto"/>
                <a:ea typeface="Roboto"/>
                <a:cs typeface="Roboto"/>
                <a:sym typeface="Roboto"/>
              </a:rPr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 sz="1120">
              <a:solidFill>
                <a:srgbClr val="051D2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8" name="Google Shape;78;p11"/>
          <p:cNvSpPr/>
          <p:nvPr/>
        </p:nvSpPr>
        <p:spPr>
          <a:xfrm>
            <a:off x="-10537" y="300294"/>
            <a:ext cx="84274" cy="883500"/>
          </a:xfrm>
          <a:prstGeom prst="rect">
            <a:avLst/>
          </a:prstGeom>
          <a:solidFill>
            <a:srgbClr val="DE4668"/>
          </a:solidFill>
          <a:ln>
            <a:noFill/>
          </a:ln>
        </p:spPr>
        <p:txBody>
          <a:bodyPr spcFirstLastPara="1" wrap="square" lIns="85230" tIns="42604" rIns="85230" bIns="42604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8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9" name="Google Shape;79;p11"/>
          <p:cNvSpPr txBox="1">
            <a:spLocks noGrp="1"/>
          </p:cNvSpPr>
          <p:nvPr>
            <p:ph type="body" idx="1"/>
          </p:nvPr>
        </p:nvSpPr>
        <p:spPr>
          <a:xfrm>
            <a:off x="179066" y="0"/>
            <a:ext cx="9741324" cy="11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25" tIns="45650" rIns="91325" bIns="45650" anchor="ctr" anchorCtr="0">
            <a:noAutofit/>
          </a:bodyPr>
          <a:lstStyle>
            <a:lvl1pPr marL="426705" marR="0" lvl="0" indent="-213352" algn="l" rtl="0">
              <a:lnSpc>
                <a:spcPct val="100000"/>
              </a:lnSpc>
              <a:spcBef>
                <a:spcPts val="933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3733" b="0" i="0" u="none" strike="noStrike" cap="none">
                <a:solidFill>
                  <a:srgbClr val="02426D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853410" marR="0" lvl="1" indent="-213352" algn="l" rtl="0">
              <a:lnSpc>
                <a:spcPct val="90000"/>
              </a:lnSpc>
              <a:spcBef>
                <a:spcPts val="186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24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280114" marR="0" lvl="2" indent="-213352" algn="l" rtl="0">
              <a:lnSpc>
                <a:spcPct val="90000"/>
              </a:lnSpc>
              <a:spcBef>
                <a:spcPts val="1867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706819" marR="0" lvl="3" indent="-213352" algn="l" rtl="0">
              <a:lnSpc>
                <a:spcPct val="90000"/>
              </a:lnSpc>
              <a:spcBef>
                <a:spcPts val="18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8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133524" marR="0" lvl="4" indent="-213352" algn="l" rtl="0">
              <a:lnSpc>
                <a:spcPct val="90000"/>
              </a:lnSpc>
              <a:spcBef>
                <a:spcPts val="18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8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560229" marR="0" lvl="5" indent="-320029" algn="l" rtl="0">
              <a:lnSpc>
                <a:spcPct val="90000"/>
              </a:lnSpc>
              <a:spcBef>
                <a:spcPts val="18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2986933" marR="0" lvl="6" indent="-320029" algn="l" rtl="0">
              <a:lnSpc>
                <a:spcPct val="90000"/>
              </a:lnSpc>
              <a:spcBef>
                <a:spcPts val="18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413638" marR="0" lvl="7" indent="-320029" algn="l" rtl="0">
              <a:lnSpc>
                <a:spcPct val="90000"/>
              </a:lnSpc>
              <a:spcBef>
                <a:spcPts val="18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3840343" marR="0" lvl="8" indent="-320029" algn="l" rtl="0">
              <a:lnSpc>
                <a:spcPct val="90000"/>
              </a:lnSpc>
              <a:spcBef>
                <a:spcPts val="1867"/>
              </a:spcBef>
              <a:spcAft>
                <a:spcPts val="1867"/>
              </a:spcAft>
              <a:buClr>
                <a:schemeClr val="dk1"/>
              </a:buClr>
              <a:buSzPts val="18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 dirty="0"/>
          </a:p>
        </p:txBody>
      </p:sp>
      <p:sp>
        <p:nvSpPr>
          <p:cNvPr id="80" name="Google Shape;80;p11"/>
          <p:cNvSpPr txBox="1">
            <a:spLocks noGrp="1"/>
          </p:cNvSpPr>
          <p:nvPr>
            <p:ph type="body" idx="2"/>
          </p:nvPr>
        </p:nvSpPr>
        <p:spPr>
          <a:xfrm>
            <a:off x="179066" y="651088"/>
            <a:ext cx="9741324" cy="71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25" tIns="45650" rIns="91325" bIns="45650" anchor="ctr" anchorCtr="0">
            <a:noAutofit/>
          </a:bodyPr>
          <a:lstStyle>
            <a:lvl1pPr marL="426705" marR="0" lvl="0" indent="-213352" algn="l" rtl="0">
              <a:lnSpc>
                <a:spcPct val="100000"/>
              </a:lnSpc>
              <a:spcBef>
                <a:spcPts val="933"/>
              </a:spcBef>
              <a:spcAft>
                <a:spcPts val="0"/>
              </a:spcAft>
              <a:buClr>
                <a:srgbClr val="848484"/>
              </a:buClr>
              <a:buSzPts val="1500"/>
              <a:buFont typeface="Arial"/>
              <a:buNone/>
              <a:defRPr sz="1400" b="0" i="0" u="none" strike="noStrike" cap="none">
                <a:solidFill>
                  <a:srgbClr val="848484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853410" marR="0" lvl="1" indent="-355587" algn="l" rtl="0">
              <a:lnSpc>
                <a:spcPct val="90000"/>
              </a:lnSpc>
              <a:spcBef>
                <a:spcPts val="186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24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280114" marR="0" lvl="2" indent="-331881" algn="l" rtl="0">
              <a:lnSpc>
                <a:spcPct val="90000"/>
              </a:lnSpc>
              <a:spcBef>
                <a:spcPts val="1867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706819" marR="0" lvl="3" indent="-320029" algn="l" rtl="0">
              <a:lnSpc>
                <a:spcPct val="90000"/>
              </a:lnSpc>
              <a:spcBef>
                <a:spcPts val="18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133524" marR="0" lvl="4" indent="-320029" algn="l" rtl="0">
              <a:lnSpc>
                <a:spcPct val="90000"/>
              </a:lnSpc>
              <a:spcBef>
                <a:spcPts val="18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560229" marR="0" lvl="5" indent="-320029" algn="l" rtl="0">
              <a:lnSpc>
                <a:spcPct val="90000"/>
              </a:lnSpc>
              <a:spcBef>
                <a:spcPts val="18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2986933" marR="0" lvl="6" indent="-320029" algn="l" rtl="0">
              <a:lnSpc>
                <a:spcPct val="90000"/>
              </a:lnSpc>
              <a:spcBef>
                <a:spcPts val="18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413638" marR="0" lvl="7" indent="-320029" algn="l" rtl="0">
              <a:lnSpc>
                <a:spcPct val="90000"/>
              </a:lnSpc>
              <a:spcBef>
                <a:spcPts val="18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3840343" marR="0" lvl="8" indent="-320029" algn="l" rtl="0">
              <a:lnSpc>
                <a:spcPct val="90000"/>
              </a:lnSpc>
              <a:spcBef>
                <a:spcPts val="1867"/>
              </a:spcBef>
              <a:spcAft>
                <a:spcPts val="1867"/>
              </a:spcAft>
              <a:buClr>
                <a:schemeClr val="dk1"/>
              </a:buClr>
              <a:buSzPts val="18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43581" y="654105"/>
            <a:ext cx="939191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375" tIns="114375" rIns="114375" bIns="11437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43581" y="1693927"/>
            <a:ext cx="9391910" cy="50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375" tIns="114375" rIns="114375" bIns="114375" anchor="t" anchorCtr="0">
            <a:noAutofit/>
          </a:bodyPr>
          <a:lstStyle>
            <a:lvl1pPr marL="457200" lvl="0" indent="-3746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Char char="●"/>
              <a:defRPr sz="2300">
                <a:solidFill>
                  <a:schemeClr val="dk2"/>
                </a:solidFill>
              </a:defRPr>
            </a:lvl1pPr>
            <a:lvl2pPr marL="914400" lvl="1" indent="-34290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2pPr>
            <a:lvl3pPr marL="1371600" lvl="2" indent="-34290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3pPr>
            <a:lvl4pPr marL="1828800" lvl="3" indent="-34290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4pPr>
            <a:lvl5pPr marL="2286000" lvl="4" indent="-34290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5pPr>
            <a:lvl6pPr marL="2743200" lvl="5" indent="-34290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6pPr>
            <a:lvl7pPr marL="3200400" lvl="6" indent="-34290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7pPr>
            <a:lvl8pPr marL="3657600" lvl="7" indent="-34290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8pPr>
            <a:lvl9pPr marL="4114800" lvl="8" indent="-342900">
              <a:lnSpc>
                <a:spcPct val="115000"/>
              </a:lnSpc>
              <a:spcBef>
                <a:spcPts val="2000"/>
              </a:spcBef>
              <a:spcAft>
                <a:spcPts val="200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9339031" y="6854072"/>
            <a:ext cx="604756" cy="5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375" tIns="114375" rIns="114375" bIns="114375" anchor="ctr" anchorCtr="0">
            <a:noAutofit/>
          </a:bodyPr>
          <a:lstStyle>
            <a:lvl1pPr lvl="0" algn="r">
              <a:buNone/>
              <a:defRPr sz="1213">
                <a:solidFill>
                  <a:schemeClr val="dk2"/>
                </a:solidFill>
              </a:defRPr>
            </a:lvl1pPr>
            <a:lvl2pPr lvl="1" algn="r">
              <a:buNone/>
              <a:defRPr sz="1213">
                <a:solidFill>
                  <a:schemeClr val="dk2"/>
                </a:solidFill>
              </a:defRPr>
            </a:lvl2pPr>
            <a:lvl3pPr lvl="2" algn="r">
              <a:buNone/>
              <a:defRPr sz="1213">
                <a:solidFill>
                  <a:schemeClr val="dk2"/>
                </a:solidFill>
              </a:defRPr>
            </a:lvl3pPr>
            <a:lvl4pPr lvl="3" algn="r">
              <a:buNone/>
              <a:defRPr sz="1213">
                <a:solidFill>
                  <a:schemeClr val="dk2"/>
                </a:solidFill>
              </a:defRPr>
            </a:lvl4pPr>
            <a:lvl5pPr lvl="4" algn="r">
              <a:buNone/>
              <a:defRPr sz="1213">
                <a:solidFill>
                  <a:schemeClr val="dk2"/>
                </a:solidFill>
              </a:defRPr>
            </a:lvl5pPr>
            <a:lvl6pPr lvl="5" algn="r">
              <a:buNone/>
              <a:defRPr sz="1213">
                <a:solidFill>
                  <a:schemeClr val="dk2"/>
                </a:solidFill>
              </a:defRPr>
            </a:lvl6pPr>
            <a:lvl7pPr lvl="6" algn="r">
              <a:buNone/>
              <a:defRPr sz="1213">
                <a:solidFill>
                  <a:schemeClr val="dk2"/>
                </a:solidFill>
              </a:defRPr>
            </a:lvl7pPr>
            <a:lvl8pPr lvl="7" algn="r">
              <a:buNone/>
              <a:defRPr sz="1213">
                <a:solidFill>
                  <a:schemeClr val="dk2"/>
                </a:solidFill>
              </a:defRPr>
            </a:lvl8pPr>
            <a:lvl9pPr lvl="8" algn="r">
              <a:buNone/>
              <a:defRPr sz="1213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spd="slow">
        <p:push dir="r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0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0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0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0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0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0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0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0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0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0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0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0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0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0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0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0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0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0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0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0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0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0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0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0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0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0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0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lh.fr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hyperlink" Target="https://www.facebook.com/liguehavraise76" TargetMode="External"/><Relationship Id="rId4" Type="http://schemas.openxmlformats.org/officeDocument/2006/relationships/hyperlink" Target="https://www.instagram.com/liguehavraise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6"/>
          <p:cNvSpPr txBox="1"/>
          <p:nvPr/>
        </p:nvSpPr>
        <p:spPr>
          <a:xfrm>
            <a:off x="1" y="5297687"/>
            <a:ext cx="10079259" cy="604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324" tIns="85324" rIns="85324" bIns="85324" anchor="t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fr" sz="2613" b="1" dirty="0">
                <a:solidFill>
                  <a:srgbClr val="02426D"/>
                </a:solidFill>
                <a:latin typeface="Roboto"/>
                <a:ea typeface="Roboto"/>
                <a:cs typeface="Roboto"/>
                <a:sym typeface="Roboto"/>
              </a:rPr>
              <a:t>Présentation</a:t>
            </a:r>
            <a:endParaRPr sz="2613" b="1" dirty="0">
              <a:solidFill>
                <a:srgbClr val="02426D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330FB7E-7378-667F-A07F-9ECFADF111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3405" y="862288"/>
            <a:ext cx="5712227" cy="408150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1987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63662AC3-6C1A-5ADC-68D7-BAB1E51A3F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8B432FE-FB74-653C-E423-9D4BEB8B9471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23882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95F493A9-ED4C-6694-DC54-0417E08527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2605124-50D3-9FC1-2B08-40C7BE578487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36761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8432CDDE-DE64-C229-D011-0AF3C76E28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46650B7-35C5-F988-3ABD-6BFA5CBE3960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99983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57"/>
          <p:cNvSpPr txBox="1"/>
          <p:nvPr/>
        </p:nvSpPr>
        <p:spPr>
          <a:xfrm>
            <a:off x="1" y="3161480"/>
            <a:ext cx="10079259" cy="1640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324" tIns="85324" rIns="85324" bIns="85324" anchor="t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fr" sz="1680" dirty="0">
                <a:solidFill>
                  <a:srgbClr val="02426D"/>
                </a:solidFill>
                <a:latin typeface="Lato"/>
                <a:ea typeface="Lato"/>
                <a:cs typeface="Lato"/>
                <a:sym typeface="Lato"/>
              </a:rPr>
              <a:t>120 rue de la Pique en Mare, 76620 Le Havre</a:t>
            </a:r>
            <a:endParaRPr lang="fr-FR" sz="1680" dirty="0">
              <a:solidFill>
                <a:srgbClr val="02426D"/>
              </a:solidFill>
              <a:latin typeface="Lato"/>
              <a:ea typeface="Lato"/>
              <a:cs typeface="Lato"/>
              <a:sym typeface="Lato"/>
            </a:endParaRPr>
          </a:p>
          <a:p>
            <a:pPr algn="ctr">
              <a:lnSpc>
                <a:spcPct val="115000"/>
              </a:lnSpc>
            </a:pPr>
            <a:endParaRPr sz="1680" dirty="0">
              <a:solidFill>
                <a:srgbClr val="02426D"/>
              </a:solidFill>
              <a:latin typeface="Lato"/>
              <a:ea typeface="Lato"/>
              <a:cs typeface="Lato"/>
              <a:sym typeface="Lato"/>
            </a:endParaRPr>
          </a:p>
          <a:p>
            <a:pPr algn="ctr">
              <a:lnSpc>
                <a:spcPct val="115000"/>
              </a:lnSpc>
            </a:pPr>
            <a:endParaRPr sz="1680" dirty="0">
              <a:solidFill>
                <a:srgbClr val="02426D"/>
              </a:solidFill>
              <a:latin typeface="Lato"/>
              <a:ea typeface="Lato"/>
              <a:cs typeface="Lato"/>
              <a:sym typeface="Lato"/>
            </a:endParaRPr>
          </a:p>
          <a:p>
            <a:pPr algn="ctr">
              <a:lnSpc>
                <a:spcPct val="115000"/>
              </a:lnSpc>
            </a:pPr>
            <a:r>
              <a:rPr lang="fr" sz="1680" u="sng" dirty="0">
                <a:solidFill>
                  <a:srgbClr val="02426D"/>
                </a:solidFill>
                <a:latin typeface="Lato"/>
                <a:ea typeface="Lato"/>
                <a:cs typeface="Lato"/>
                <a:sym typeface="La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</a:t>
            </a:r>
            <a:r>
              <a:rPr lang="fr-FR" sz="1680" u="sng" dirty="0">
                <a:solidFill>
                  <a:srgbClr val="02426D"/>
                </a:solidFill>
                <a:latin typeface="Lato"/>
                <a:ea typeface="Lato"/>
                <a:cs typeface="Lato"/>
                <a:sym typeface="Lato"/>
              </a:rPr>
              <a:t>.liguehavraise.fr/</a:t>
            </a:r>
            <a:endParaRPr sz="1680" dirty="0">
              <a:solidFill>
                <a:srgbClr val="02426D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96" name="Google Shape;496;p57">
            <a:hlinkClick r:id="rId4"/>
          </p:cNvPr>
          <p:cNvSpPr/>
          <p:nvPr/>
        </p:nvSpPr>
        <p:spPr>
          <a:xfrm>
            <a:off x="5164417" y="5567135"/>
            <a:ext cx="638633" cy="638633"/>
          </a:xfrm>
          <a:prstGeom prst="ellipse">
            <a:avLst/>
          </a:prstGeom>
          <a:solidFill>
            <a:srgbClr val="44B8F3"/>
          </a:solidFill>
          <a:ln>
            <a:noFill/>
          </a:ln>
        </p:spPr>
        <p:txBody>
          <a:bodyPr spcFirstLastPara="1" wrap="square" lIns="85324" tIns="85324" rIns="85324" bIns="85324" anchor="ctr" anchorCtr="0">
            <a:noAutofit/>
          </a:bodyPr>
          <a:lstStyle/>
          <a:p>
            <a:endParaRPr sz="1307"/>
          </a:p>
        </p:txBody>
      </p:sp>
      <p:sp>
        <p:nvSpPr>
          <p:cNvPr id="497" name="Google Shape;497;p57">
            <a:hlinkClick r:id="rId4"/>
          </p:cNvPr>
          <p:cNvSpPr/>
          <p:nvPr/>
        </p:nvSpPr>
        <p:spPr>
          <a:xfrm>
            <a:off x="5313623" y="5716343"/>
            <a:ext cx="340272" cy="340269"/>
          </a:xfrm>
          <a:custGeom>
            <a:avLst/>
            <a:gdLst/>
            <a:ahLst/>
            <a:cxnLst/>
            <a:rect l="l" t="t" r="r" b="b"/>
            <a:pathLst>
              <a:path w="12879" h="12880" extrusionOk="0">
                <a:moveTo>
                  <a:pt x="9040" y="1197"/>
                </a:moveTo>
                <a:cubicBezTo>
                  <a:pt x="9667" y="1225"/>
                  <a:pt x="10008" y="1330"/>
                  <a:pt x="10237" y="1420"/>
                </a:cubicBezTo>
                <a:cubicBezTo>
                  <a:pt x="10536" y="1536"/>
                  <a:pt x="10751" y="1677"/>
                  <a:pt x="10976" y="1903"/>
                </a:cubicBezTo>
                <a:cubicBezTo>
                  <a:pt x="11202" y="2128"/>
                  <a:pt x="11340" y="2343"/>
                  <a:pt x="11459" y="2642"/>
                </a:cubicBezTo>
                <a:cubicBezTo>
                  <a:pt x="11546" y="2868"/>
                  <a:pt x="11651" y="3209"/>
                  <a:pt x="11682" y="3838"/>
                </a:cubicBezTo>
                <a:cubicBezTo>
                  <a:pt x="11713" y="4519"/>
                  <a:pt x="11719" y="4721"/>
                  <a:pt x="11719" y="6439"/>
                </a:cubicBezTo>
                <a:cubicBezTo>
                  <a:pt x="11719" y="8158"/>
                  <a:pt x="11713" y="8361"/>
                  <a:pt x="11682" y="9041"/>
                </a:cubicBezTo>
                <a:cubicBezTo>
                  <a:pt x="11654" y="9668"/>
                  <a:pt x="11549" y="10009"/>
                  <a:pt x="11459" y="10238"/>
                </a:cubicBezTo>
                <a:cubicBezTo>
                  <a:pt x="11343" y="10537"/>
                  <a:pt x="11202" y="10751"/>
                  <a:pt x="10976" y="10977"/>
                </a:cubicBezTo>
                <a:cubicBezTo>
                  <a:pt x="10751" y="11203"/>
                  <a:pt x="10536" y="11341"/>
                  <a:pt x="10237" y="11460"/>
                </a:cubicBezTo>
                <a:cubicBezTo>
                  <a:pt x="10011" y="11547"/>
                  <a:pt x="9670" y="11652"/>
                  <a:pt x="9040" y="11683"/>
                </a:cubicBezTo>
                <a:cubicBezTo>
                  <a:pt x="8360" y="11714"/>
                  <a:pt x="8158" y="11719"/>
                  <a:pt x="6440" y="11719"/>
                </a:cubicBezTo>
                <a:cubicBezTo>
                  <a:pt x="4721" y="11719"/>
                  <a:pt x="4518" y="11714"/>
                  <a:pt x="3838" y="11683"/>
                </a:cubicBezTo>
                <a:cubicBezTo>
                  <a:pt x="3211" y="11654"/>
                  <a:pt x="2870" y="11550"/>
                  <a:pt x="2641" y="11460"/>
                </a:cubicBezTo>
                <a:cubicBezTo>
                  <a:pt x="2342" y="11344"/>
                  <a:pt x="2127" y="11203"/>
                  <a:pt x="1902" y="10977"/>
                </a:cubicBezTo>
                <a:cubicBezTo>
                  <a:pt x="1676" y="10751"/>
                  <a:pt x="1538" y="10537"/>
                  <a:pt x="1419" y="10238"/>
                </a:cubicBezTo>
                <a:cubicBezTo>
                  <a:pt x="1332" y="10012"/>
                  <a:pt x="1227" y="9671"/>
                  <a:pt x="1196" y="9041"/>
                </a:cubicBezTo>
                <a:cubicBezTo>
                  <a:pt x="1168" y="8358"/>
                  <a:pt x="1162" y="8156"/>
                  <a:pt x="1162" y="6438"/>
                </a:cubicBezTo>
                <a:cubicBezTo>
                  <a:pt x="1162" y="4719"/>
                  <a:pt x="1168" y="4516"/>
                  <a:pt x="1199" y="3836"/>
                </a:cubicBezTo>
                <a:cubicBezTo>
                  <a:pt x="1227" y="3209"/>
                  <a:pt x="1332" y="2868"/>
                  <a:pt x="1422" y="2639"/>
                </a:cubicBezTo>
                <a:cubicBezTo>
                  <a:pt x="1538" y="2340"/>
                  <a:pt x="1679" y="2125"/>
                  <a:pt x="1905" y="1900"/>
                </a:cubicBezTo>
                <a:cubicBezTo>
                  <a:pt x="2130" y="1674"/>
                  <a:pt x="2345" y="1536"/>
                  <a:pt x="2644" y="1417"/>
                </a:cubicBezTo>
                <a:cubicBezTo>
                  <a:pt x="2870" y="1330"/>
                  <a:pt x="3211" y="1225"/>
                  <a:pt x="3840" y="1194"/>
                </a:cubicBezTo>
                <a:cubicBezTo>
                  <a:pt x="4518" y="1166"/>
                  <a:pt x="4721" y="1160"/>
                  <a:pt x="6440" y="1160"/>
                </a:cubicBezTo>
                <a:cubicBezTo>
                  <a:pt x="8158" y="1160"/>
                  <a:pt x="8360" y="1166"/>
                  <a:pt x="9040" y="1197"/>
                </a:cubicBezTo>
                <a:close/>
                <a:moveTo>
                  <a:pt x="3784" y="40"/>
                </a:moveTo>
                <a:cubicBezTo>
                  <a:pt x="3098" y="71"/>
                  <a:pt x="2630" y="181"/>
                  <a:pt x="2221" y="339"/>
                </a:cubicBezTo>
                <a:cubicBezTo>
                  <a:pt x="1797" y="503"/>
                  <a:pt x="1438" y="722"/>
                  <a:pt x="1080" y="1081"/>
                </a:cubicBezTo>
                <a:cubicBezTo>
                  <a:pt x="721" y="1439"/>
                  <a:pt x="502" y="1798"/>
                  <a:pt x="338" y="2221"/>
                </a:cubicBezTo>
                <a:cubicBezTo>
                  <a:pt x="180" y="2631"/>
                  <a:pt x="70" y="3099"/>
                  <a:pt x="39" y="3785"/>
                </a:cubicBezTo>
                <a:cubicBezTo>
                  <a:pt x="8" y="4471"/>
                  <a:pt x="0" y="4690"/>
                  <a:pt x="0" y="6439"/>
                </a:cubicBezTo>
                <a:cubicBezTo>
                  <a:pt x="0" y="8189"/>
                  <a:pt x="8" y="8406"/>
                  <a:pt x="39" y="9095"/>
                </a:cubicBezTo>
                <a:cubicBezTo>
                  <a:pt x="70" y="9781"/>
                  <a:pt x="180" y="10249"/>
                  <a:pt x="338" y="10658"/>
                </a:cubicBezTo>
                <a:cubicBezTo>
                  <a:pt x="502" y="11082"/>
                  <a:pt x="721" y="11440"/>
                  <a:pt x="1080" y="11798"/>
                </a:cubicBezTo>
                <a:cubicBezTo>
                  <a:pt x="1438" y="12157"/>
                  <a:pt x="1797" y="12377"/>
                  <a:pt x="2221" y="12541"/>
                </a:cubicBezTo>
                <a:cubicBezTo>
                  <a:pt x="2630" y="12699"/>
                  <a:pt x="3098" y="12809"/>
                  <a:pt x="3784" y="12840"/>
                </a:cubicBezTo>
                <a:cubicBezTo>
                  <a:pt x="4470" y="12871"/>
                  <a:pt x="4690" y="12879"/>
                  <a:pt x="6440" y="12879"/>
                </a:cubicBezTo>
                <a:cubicBezTo>
                  <a:pt x="8189" y="12879"/>
                  <a:pt x="8405" y="12871"/>
                  <a:pt x="9094" y="12840"/>
                </a:cubicBezTo>
                <a:cubicBezTo>
                  <a:pt x="9780" y="12809"/>
                  <a:pt x="10248" y="12699"/>
                  <a:pt x="10657" y="12541"/>
                </a:cubicBezTo>
                <a:cubicBezTo>
                  <a:pt x="11081" y="12377"/>
                  <a:pt x="11440" y="12157"/>
                  <a:pt x="11798" y="11798"/>
                </a:cubicBezTo>
                <a:cubicBezTo>
                  <a:pt x="12157" y="11440"/>
                  <a:pt x="12376" y="11082"/>
                  <a:pt x="12540" y="10658"/>
                </a:cubicBezTo>
                <a:cubicBezTo>
                  <a:pt x="12698" y="10249"/>
                  <a:pt x="12808" y="9781"/>
                  <a:pt x="12839" y="9095"/>
                </a:cubicBezTo>
                <a:cubicBezTo>
                  <a:pt x="12870" y="8409"/>
                  <a:pt x="12878" y="8189"/>
                  <a:pt x="12878" y="6439"/>
                </a:cubicBezTo>
                <a:cubicBezTo>
                  <a:pt x="12878" y="4690"/>
                  <a:pt x="12870" y="4473"/>
                  <a:pt x="12839" y="3785"/>
                </a:cubicBezTo>
                <a:cubicBezTo>
                  <a:pt x="12808" y="3099"/>
                  <a:pt x="12698" y="2631"/>
                  <a:pt x="12540" y="2221"/>
                </a:cubicBezTo>
                <a:cubicBezTo>
                  <a:pt x="12376" y="1798"/>
                  <a:pt x="12157" y="1439"/>
                  <a:pt x="11798" y="1081"/>
                </a:cubicBezTo>
                <a:cubicBezTo>
                  <a:pt x="11440" y="722"/>
                  <a:pt x="11081" y="503"/>
                  <a:pt x="10657" y="339"/>
                </a:cubicBezTo>
                <a:cubicBezTo>
                  <a:pt x="10248" y="181"/>
                  <a:pt x="9780" y="71"/>
                  <a:pt x="9094" y="40"/>
                </a:cubicBezTo>
                <a:cubicBezTo>
                  <a:pt x="8405" y="6"/>
                  <a:pt x="8189" y="0"/>
                  <a:pt x="6440" y="0"/>
                </a:cubicBezTo>
                <a:cubicBezTo>
                  <a:pt x="4690" y="0"/>
                  <a:pt x="4473" y="9"/>
                  <a:pt x="3784" y="40"/>
                </a:cubicBezTo>
                <a:close/>
              </a:path>
            </a:pathLst>
          </a:custGeom>
          <a:solidFill>
            <a:srgbClr val="E5E8EE"/>
          </a:solidFill>
          <a:ln>
            <a:noFill/>
          </a:ln>
        </p:spPr>
        <p:txBody>
          <a:bodyPr spcFirstLastPara="1" wrap="square" lIns="85324" tIns="42650" rIns="85324" bIns="42650" anchor="ctr" anchorCtr="0">
            <a:noAutofit/>
          </a:bodyPr>
          <a:lstStyle/>
          <a:p>
            <a:endParaRPr sz="1680">
              <a:solidFill>
                <a:srgbClr val="33333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98" name="Google Shape;498;p57">
            <a:hlinkClick r:id="rId4"/>
          </p:cNvPr>
          <p:cNvSpPr/>
          <p:nvPr/>
        </p:nvSpPr>
        <p:spPr>
          <a:xfrm>
            <a:off x="5396331" y="5799049"/>
            <a:ext cx="174727" cy="174727"/>
          </a:xfrm>
          <a:custGeom>
            <a:avLst/>
            <a:gdLst/>
            <a:ahLst/>
            <a:cxnLst/>
            <a:rect l="l" t="t" r="r" b="b"/>
            <a:pathLst>
              <a:path w="6615" h="6615" extrusionOk="0">
                <a:moveTo>
                  <a:pt x="0" y="3308"/>
                </a:moveTo>
                <a:cubicBezTo>
                  <a:pt x="0" y="5133"/>
                  <a:pt x="1482" y="6614"/>
                  <a:pt x="3308" y="6614"/>
                </a:cubicBezTo>
                <a:cubicBezTo>
                  <a:pt x="5133" y="6614"/>
                  <a:pt x="6614" y="5135"/>
                  <a:pt x="6614" y="3308"/>
                </a:cubicBezTo>
                <a:cubicBezTo>
                  <a:pt x="6614" y="1482"/>
                  <a:pt x="5133" y="0"/>
                  <a:pt x="3308" y="0"/>
                </a:cubicBezTo>
                <a:cubicBezTo>
                  <a:pt x="1482" y="0"/>
                  <a:pt x="0" y="1482"/>
                  <a:pt x="0" y="3308"/>
                </a:cubicBezTo>
                <a:close/>
                <a:moveTo>
                  <a:pt x="1163" y="3308"/>
                </a:moveTo>
                <a:cubicBezTo>
                  <a:pt x="1163" y="2122"/>
                  <a:pt x="2122" y="1163"/>
                  <a:pt x="3308" y="1163"/>
                </a:cubicBezTo>
                <a:cubicBezTo>
                  <a:pt x="4493" y="1163"/>
                  <a:pt x="5451" y="2122"/>
                  <a:pt x="5451" y="3308"/>
                </a:cubicBezTo>
                <a:cubicBezTo>
                  <a:pt x="5451" y="4493"/>
                  <a:pt x="4493" y="5451"/>
                  <a:pt x="3308" y="5451"/>
                </a:cubicBezTo>
                <a:cubicBezTo>
                  <a:pt x="2122" y="5451"/>
                  <a:pt x="1163" y="4493"/>
                  <a:pt x="1163" y="3308"/>
                </a:cubicBezTo>
                <a:close/>
              </a:path>
            </a:pathLst>
          </a:custGeom>
          <a:solidFill>
            <a:srgbClr val="E5E8EE"/>
          </a:solidFill>
          <a:ln>
            <a:noFill/>
          </a:ln>
        </p:spPr>
        <p:txBody>
          <a:bodyPr spcFirstLastPara="1" wrap="square" lIns="85324" tIns="42650" rIns="85324" bIns="42650" anchor="ctr" anchorCtr="0">
            <a:noAutofit/>
          </a:bodyPr>
          <a:lstStyle/>
          <a:p>
            <a:endParaRPr sz="1680">
              <a:solidFill>
                <a:srgbClr val="33333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99" name="Google Shape;499;p57">
            <a:hlinkClick r:id="rId4"/>
          </p:cNvPr>
          <p:cNvSpPr/>
          <p:nvPr/>
        </p:nvSpPr>
        <p:spPr>
          <a:xfrm>
            <a:off x="5554052" y="5775167"/>
            <a:ext cx="40888" cy="40888"/>
          </a:xfrm>
          <a:custGeom>
            <a:avLst/>
            <a:gdLst/>
            <a:ahLst/>
            <a:cxnLst/>
            <a:rect l="l" t="t" r="r" b="b"/>
            <a:pathLst>
              <a:path w="1548" h="1548" extrusionOk="0">
                <a:moveTo>
                  <a:pt x="774" y="1547"/>
                </a:moveTo>
                <a:cubicBezTo>
                  <a:pt x="348" y="1547"/>
                  <a:pt x="0" y="1199"/>
                  <a:pt x="0" y="773"/>
                </a:cubicBezTo>
                <a:cubicBezTo>
                  <a:pt x="0" y="347"/>
                  <a:pt x="348" y="0"/>
                  <a:pt x="774" y="0"/>
                </a:cubicBezTo>
                <a:cubicBezTo>
                  <a:pt x="1200" y="0"/>
                  <a:pt x="1547" y="347"/>
                  <a:pt x="1547" y="773"/>
                </a:cubicBezTo>
                <a:cubicBezTo>
                  <a:pt x="1547" y="1199"/>
                  <a:pt x="1200" y="1547"/>
                  <a:pt x="774" y="1547"/>
                </a:cubicBezTo>
              </a:path>
            </a:pathLst>
          </a:custGeom>
          <a:solidFill>
            <a:srgbClr val="E5E8EE"/>
          </a:solidFill>
          <a:ln>
            <a:noFill/>
          </a:ln>
        </p:spPr>
        <p:txBody>
          <a:bodyPr spcFirstLastPara="1" wrap="square" lIns="85324" tIns="42650" rIns="85324" bIns="42650" anchor="ctr" anchorCtr="0">
            <a:noAutofit/>
          </a:bodyPr>
          <a:lstStyle/>
          <a:p>
            <a:endParaRPr sz="1680">
              <a:solidFill>
                <a:srgbClr val="33333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D9361E68-1704-46FF-845B-15B85424CA48}"/>
              </a:ext>
            </a:extLst>
          </p:cNvPr>
          <p:cNvGrpSpPr/>
          <p:nvPr/>
        </p:nvGrpSpPr>
        <p:grpSpPr>
          <a:xfrm>
            <a:off x="4276196" y="5549076"/>
            <a:ext cx="638633" cy="638633"/>
            <a:chOff x="4276196" y="5549076"/>
            <a:chExt cx="638633" cy="638633"/>
          </a:xfrm>
        </p:grpSpPr>
        <p:sp>
          <p:nvSpPr>
            <p:cNvPr id="500" name="Google Shape;500;p57">
              <a:hlinkClick r:id="rId5"/>
            </p:cNvPr>
            <p:cNvSpPr/>
            <p:nvPr/>
          </p:nvSpPr>
          <p:spPr>
            <a:xfrm>
              <a:off x="4276196" y="5549076"/>
              <a:ext cx="638633" cy="638633"/>
            </a:xfrm>
            <a:prstGeom prst="ellipse">
              <a:avLst/>
            </a:prstGeom>
            <a:solidFill>
              <a:srgbClr val="44B8F3"/>
            </a:solidFill>
            <a:ln>
              <a:noFill/>
            </a:ln>
          </p:spPr>
          <p:txBody>
            <a:bodyPr spcFirstLastPara="1" wrap="square" lIns="85324" tIns="85324" rIns="85324" bIns="85324" anchor="ctr" anchorCtr="0">
              <a:noAutofit/>
            </a:bodyPr>
            <a:lstStyle/>
            <a:p>
              <a:endParaRPr sz="1307"/>
            </a:p>
          </p:txBody>
        </p:sp>
        <p:sp>
          <p:nvSpPr>
            <p:cNvPr id="501" name="Google Shape;501;p57">
              <a:hlinkClick r:id="rId5"/>
            </p:cNvPr>
            <p:cNvSpPr/>
            <p:nvPr/>
          </p:nvSpPr>
          <p:spPr>
            <a:xfrm>
              <a:off x="4508872" y="5691484"/>
              <a:ext cx="173320" cy="353859"/>
            </a:xfrm>
            <a:custGeom>
              <a:avLst/>
              <a:gdLst/>
              <a:ahLst/>
              <a:cxnLst/>
              <a:rect l="l" t="t" r="r" b="b"/>
              <a:pathLst>
                <a:path w="105" h="215" extrusionOk="0">
                  <a:moveTo>
                    <a:pt x="68" y="65"/>
                  </a:moveTo>
                  <a:lnTo>
                    <a:pt x="68" y="48"/>
                  </a:lnTo>
                  <a:cubicBezTo>
                    <a:pt x="68" y="39"/>
                    <a:pt x="73" y="37"/>
                    <a:pt x="76" y="37"/>
                  </a:cubicBezTo>
                  <a:cubicBezTo>
                    <a:pt x="79" y="37"/>
                    <a:pt x="99" y="37"/>
                    <a:pt x="99" y="37"/>
                  </a:cubicBezTo>
                  <a:lnTo>
                    <a:pt x="99" y="0"/>
                  </a:lnTo>
                  <a:lnTo>
                    <a:pt x="65" y="0"/>
                  </a:lnTo>
                  <a:cubicBezTo>
                    <a:pt x="28" y="0"/>
                    <a:pt x="20" y="28"/>
                    <a:pt x="20" y="45"/>
                  </a:cubicBezTo>
                  <a:lnTo>
                    <a:pt x="20" y="65"/>
                  </a:lnTo>
                  <a:lnTo>
                    <a:pt x="0" y="65"/>
                  </a:lnTo>
                  <a:lnTo>
                    <a:pt x="0" y="90"/>
                  </a:lnTo>
                  <a:lnTo>
                    <a:pt x="0" y="107"/>
                  </a:lnTo>
                  <a:lnTo>
                    <a:pt x="22" y="107"/>
                  </a:lnTo>
                  <a:cubicBezTo>
                    <a:pt x="22" y="155"/>
                    <a:pt x="22" y="214"/>
                    <a:pt x="22" y="214"/>
                  </a:cubicBezTo>
                  <a:lnTo>
                    <a:pt x="65" y="214"/>
                  </a:lnTo>
                  <a:cubicBezTo>
                    <a:pt x="65" y="214"/>
                    <a:pt x="65" y="155"/>
                    <a:pt x="65" y="107"/>
                  </a:cubicBezTo>
                  <a:lnTo>
                    <a:pt x="99" y="107"/>
                  </a:lnTo>
                  <a:lnTo>
                    <a:pt x="101" y="90"/>
                  </a:lnTo>
                  <a:lnTo>
                    <a:pt x="104" y="65"/>
                  </a:lnTo>
                  <a:lnTo>
                    <a:pt x="68" y="65"/>
                  </a:lnTo>
                </a:path>
              </a:pathLst>
            </a:custGeom>
            <a:solidFill>
              <a:srgbClr val="E5E8EE"/>
            </a:solidFill>
            <a:ln>
              <a:noFill/>
            </a:ln>
          </p:spPr>
          <p:txBody>
            <a:bodyPr spcFirstLastPara="1" wrap="square" lIns="85324" tIns="42650" rIns="85324" bIns="42650" anchor="ctr" anchorCtr="0">
              <a:noAutofit/>
            </a:bodyPr>
            <a:lstStyle/>
            <a:p>
              <a:endParaRPr sz="1680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502" name="Google Shape;502;p57"/>
          <p:cNvSpPr txBox="1"/>
          <p:nvPr/>
        </p:nvSpPr>
        <p:spPr>
          <a:xfrm>
            <a:off x="3951770" y="6338931"/>
            <a:ext cx="2175720" cy="366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324" tIns="85324" rIns="85324" bIns="85324" anchor="t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fr" sz="1680" b="1" dirty="0">
                <a:solidFill>
                  <a:srgbClr val="02426D"/>
                </a:solidFill>
                <a:latin typeface="Lato"/>
                <a:ea typeface="Lato"/>
                <a:cs typeface="Lato"/>
                <a:sym typeface="Lato"/>
              </a:rPr>
              <a:t>@liguehavraise</a:t>
            </a:r>
            <a:endParaRPr sz="1680" b="1" dirty="0">
              <a:solidFill>
                <a:srgbClr val="02426D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DB4C56E-9509-F0B1-F87E-882F644F21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37491" y="384583"/>
            <a:ext cx="3804055" cy="271807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7"/>
          <p:cNvSpPr txBox="1">
            <a:spLocks noGrp="1"/>
          </p:cNvSpPr>
          <p:nvPr>
            <p:ph type="title"/>
          </p:nvPr>
        </p:nvSpPr>
        <p:spPr>
          <a:xfrm>
            <a:off x="-1329945" y="3369678"/>
            <a:ext cx="4643179" cy="1248428"/>
          </a:xfrm>
          <a:prstGeom prst="rect">
            <a:avLst/>
          </a:prstGeom>
        </p:spPr>
        <p:txBody>
          <a:bodyPr spcFirstLastPara="1" wrap="square" lIns="106742" tIns="106742" rIns="106742" bIns="106742" anchor="t" anchorCtr="0">
            <a:noAutofit/>
          </a:bodyPr>
          <a:lstStyle/>
          <a:p>
            <a:r>
              <a:rPr lang="fr"/>
              <a:t>Sommaire</a:t>
            </a:r>
            <a:endParaRPr/>
          </a:p>
        </p:txBody>
      </p:sp>
      <p:sp>
        <p:nvSpPr>
          <p:cNvPr id="163" name="Google Shape;163;p17"/>
          <p:cNvSpPr txBox="1"/>
          <p:nvPr/>
        </p:nvSpPr>
        <p:spPr>
          <a:xfrm>
            <a:off x="5741118" y="2034597"/>
            <a:ext cx="3799601" cy="3934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324" tIns="85324" rIns="85324" bIns="85324" anchor="t" anchorCtr="0">
            <a:spAutoFit/>
          </a:bodyPr>
          <a:lstStyle/>
          <a:p>
            <a:pPr>
              <a:lnSpc>
                <a:spcPct val="150000"/>
              </a:lnSpc>
              <a:spcBef>
                <a:spcPts val="1120"/>
              </a:spcBef>
            </a:pPr>
            <a:r>
              <a:rPr lang="fr-FR" sz="1307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Lorem ipsum </a:t>
            </a:r>
            <a:r>
              <a:rPr lang="fr-FR" sz="1307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dolor</a:t>
            </a:r>
            <a:r>
              <a:rPr lang="fr-FR" sz="1307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fr-FR" sz="1307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sit</a:t>
            </a:r>
            <a:r>
              <a:rPr lang="fr-FR" sz="1307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fr-FR" sz="1307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amet</a:t>
            </a:r>
            <a:r>
              <a:rPr lang="fr-FR" sz="1307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 </a:t>
            </a:r>
            <a:r>
              <a:rPr lang="fr-FR" sz="1307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consectetur</a:t>
            </a:r>
            <a:r>
              <a:rPr lang="fr-FR" sz="1307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fr-FR" sz="1307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adipiscing</a:t>
            </a:r>
            <a:r>
              <a:rPr lang="fr-FR" sz="1307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fr-FR" sz="1307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elit</a:t>
            </a:r>
            <a:r>
              <a:rPr lang="fr-FR" sz="1307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. </a:t>
            </a:r>
            <a:r>
              <a:rPr lang="fr-FR" sz="1307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Praesent</a:t>
            </a:r>
            <a:r>
              <a:rPr lang="fr-FR" sz="1307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porta </a:t>
            </a:r>
            <a:r>
              <a:rPr lang="fr-FR" sz="1307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tincidunt</a:t>
            </a:r>
            <a:r>
              <a:rPr lang="fr-FR" sz="1307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rhoncus. </a:t>
            </a:r>
            <a:r>
              <a:rPr lang="fr-FR" sz="1307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Etiam</a:t>
            </a:r>
            <a:r>
              <a:rPr lang="fr-FR" sz="1307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fr-FR" sz="1307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quis</a:t>
            </a:r>
            <a:r>
              <a:rPr lang="fr-FR" sz="1307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pretium </a:t>
            </a:r>
            <a:r>
              <a:rPr lang="fr-FR" sz="1307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turpis</a:t>
            </a:r>
            <a:r>
              <a:rPr lang="fr-FR" sz="1307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. </a:t>
            </a:r>
            <a:r>
              <a:rPr lang="fr-FR" sz="1307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Donec</a:t>
            </a:r>
            <a:r>
              <a:rPr lang="fr-FR" sz="1307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vitae erat </a:t>
            </a:r>
            <a:r>
              <a:rPr lang="fr-FR" sz="1307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metus</a:t>
            </a:r>
            <a:r>
              <a:rPr lang="fr-FR" sz="1307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. </a:t>
            </a:r>
            <a:r>
              <a:rPr lang="fr-FR" sz="1307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Phasellus</a:t>
            </a:r>
            <a:r>
              <a:rPr lang="fr-FR" sz="1307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fr-FR" sz="1307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accumsan</a:t>
            </a:r>
            <a:r>
              <a:rPr lang="fr-FR" sz="1307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fr-FR" sz="1307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sit</a:t>
            </a:r>
            <a:r>
              <a:rPr lang="fr-FR" sz="1307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fr-FR" sz="1307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amet</a:t>
            </a:r>
            <a:r>
              <a:rPr lang="fr-FR" sz="1307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erat </a:t>
            </a:r>
            <a:r>
              <a:rPr lang="fr-FR" sz="1307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eget</a:t>
            </a:r>
            <a:r>
              <a:rPr lang="fr-FR" sz="1307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fr-FR" sz="1307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venenatis</a:t>
            </a:r>
            <a:r>
              <a:rPr lang="fr-FR" sz="1307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. </a:t>
            </a:r>
            <a:r>
              <a:rPr lang="fr-FR" sz="1307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Fusce</a:t>
            </a:r>
            <a:r>
              <a:rPr lang="fr-FR" sz="1307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fr-FR" sz="1307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dapibus</a:t>
            </a:r>
            <a:r>
              <a:rPr lang="fr-FR" sz="1307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fr-FR" sz="1307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lectus</a:t>
            </a:r>
            <a:r>
              <a:rPr lang="fr-FR" sz="1307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fr-FR" sz="1307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quis</a:t>
            </a:r>
            <a:r>
              <a:rPr lang="fr-FR" sz="1307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fr-FR" sz="1307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tellus</a:t>
            </a:r>
            <a:r>
              <a:rPr lang="fr-FR" sz="1307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fr-FR" sz="1307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venenatis</a:t>
            </a:r>
            <a:r>
              <a:rPr lang="fr-FR" sz="1307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 in </a:t>
            </a:r>
            <a:r>
              <a:rPr lang="fr-FR" sz="1307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accumsan</a:t>
            </a:r>
            <a:r>
              <a:rPr lang="fr-FR" sz="1307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fr-FR" sz="1307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felis</a:t>
            </a:r>
            <a:r>
              <a:rPr lang="fr-FR" sz="1307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fr-FR" sz="1307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consectetur</a:t>
            </a:r>
            <a:r>
              <a:rPr lang="fr-FR" sz="1307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. </a:t>
            </a:r>
            <a:r>
              <a:rPr lang="fr-FR" sz="1307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Mauris</a:t>
            </a:r>
            <a:r>
              <a:rPr lang="fr-FR" sz="1307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erat </a:t>
            </a:r>
            <a:r>
              <a:rPr lang="fr-FR" sz="1307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turpis</a:t>
            </a:r>
            <a:r>
              <a:rPr lang="fr-FR" sz="1307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 </a:t>
            </a:r>
            <a:r>
              <a:rPr lang="fr-FR" sz="1307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consectetur</a:t>
            </a:r>
            <a:r>
              <a:rPr lang="fr-FR" sz="1307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fr-FR" sz="1307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eget</a:t>
            </a:r>
            <a:r>
              <a:rPr lang="fr-FR" sz="1307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fr-FR" sz="1307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ultricies</a:t>
            </a:r>
            <a:r>
              <a:rPr lang="fr-FR" sz="1307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fr-FR" sz="1307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quis</a:t>
            </a:r>
            <a:r>
              <a:rPr lang="fr-FR" sz="1307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 bibendum at diam. </a:t>
            </a:r>
            <a:r>
              <a:rPr lang="fr-FR" sz="1307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Nullam</a:t>
            </a:r>
            <a:r>
              <a:rPr lang="fr-FR" sz="1307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fr-FR" sz="1307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porttitor</a:t>
            </a:r>
            <a:r>
              <a:rPr lang="fr-FR" sz="1307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fr-FR" sz="1307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risus</a:t>
            </a:r>
            <a:r>
              <a:rPr lang="fr-FR" sz="1307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fr-FR" sz="1307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efficitur</a:t>
            </a:r>
            <a:r>
              <a:rPr lang="fr-FR" sz="1307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fr-FR" sz="1307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tempor</a:t>
            </a:r>
            <a:r>
              <a:rPr lang="fr-FR" sz="1307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fr-FR" sz="1307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efficitur</a:t>
            </a:r>
            <a:r>
              <a:rPr lang="fr-FR" sz="1307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. </a:t>
            </a:r>
            <a:r>
              <a:rPr lang="fr-FR" sz="1307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Aliquam</a:t>
            </a:r>
            <a:r>
              <a:rPr lang="fr-FR" sz="1307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fr-FR" sz="1307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scelerisque</a:t>
            </a:r>
            <a:r>
              <a:rPr lang="fr-FR" sz="1307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fr-FR" sz="1307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dolor</a:t>
            </a:r>
            <a:r>
              <a:rPr lang="fr-FR" sz="1307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fr-FR" sz="1307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risus</a:t>
            </a:r>
            <a:r>
              <a:rPr lang="fr-FR" sz="1307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 </a:t>
            </a:r>
            <a:r>
              <a:rPr lang="fr-FR" sz="1307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sit</a:t>
            </a:r>
            <a:r>
              <a:rPr lang="fr-FR" sz="1307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fr-FR" sz="1307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amet</a:t>
            </a:r>
            <a:r>
              <a:rPr lang="fr-FR" sz="1307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pretium </a:t>
            </a:r>
            <a:r>
              <a:rPr lang="fr-FR" sz="1307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purus</a:t>
            </a:r>
            <a:r>
              <a:rPr lang="fr-FR" sz="1307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fr-FR" sz="1307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aliquam</a:t>
            </a:r>
            <a:r>
              <a:rPr lang="fr-FR" sz="1307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ut. </a:t>
            </a:r>
            <a:r>
              <a:rPr lang="fr-FR" sz="1307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Pellentesque</a:t>
            </a:r>
            <a:r>
              <a:rPr lang="fr-FR" sz="1307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in </a:t>
            </a:r>
            <a:r>
              <a:rPr lang="fr-FR" sz="1307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odio</a:t>
            </a:r>
            <a:r>
              <a:rPr lang="fr-FR" sz="1307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at magna </a:t>
            </a:r>
            <a:r>
              <a:rPr lang="fr-FR" sz="1307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vehicula</a:t>
            </a:r>
            <a:r>
              <a:rPr lang="fr-FR" sz="1307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fr-FR" sz="1307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tincidunt</a:t>
            </a:r>
            <a:r>
              <a:rPr lang="fr-FR" sz="1307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non </a:t>
            </a:r>
            <a:r>
              <a:rPr lang="fr-FR" sz="1307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quis</a:t>
            </a:r>
            <a:r>
              <a:rPr lang="fr-FR" sz="1307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fr-FR" sz="1307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quam</a:t>
            </a:r>
            <a:r>
              <a:rPr lang="fr-FR" sz="1307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.</a:t>
            </a:r>
            <a:endParaRPr sz="1307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72CEFB-435E-B0F5-C8E8-1BE5B2227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5777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69DC109D-750B-8DD3-7DDB-00D20F3DBA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78FA2CC-D217-73BD-FC3D-A5BEC89745DC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69143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895D6AA4-6933-4680-CEA2-CEFACFD7F8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49061EA-697C-EC6C-A114-3C136B23CF8F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Google Shape;176;p19">
            <a:extLst>
              <a:ext uri="{FF2B5EF4-FFF2-40B4-BE49-F238E27FC236}">
                <a16:creationId xmlns:a16="http://schemas.microsoft.com/office/drawing/2014/main" id="{77A971E1-BB8C-D981-A78D-0D472B3E88C3}"/>
              </a:ext>
            </a:extLst>
          </p:cNvPr>
          <p:cNvSpPr txBox="1"/>
          <p:nvPr/>
        </p:nvSpPr>
        <p:spPr>
          <a:xfrm>
            <a:off x="502418" y="2351921"/>
            <a:ext cx="7985159" cy="1681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324" tIns="85324" rIns="85324" bIns="85324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307" dirty="0">
                <a:solidFill>
                  <a:srgbClr val="051D2E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Lorem ipsum </a:t>
            </a:r>
            <a:r>
              <a:rPr lang="fr-FR" sz="1307" dirty="0" err="1">
                <a:solidFill>
                  <a:srgbClr val="051D2E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dolor</a:t>
            </a:r>
            <a:r>
              <a:rPr lang="fr-FR" sz="1307" dirty="0">
                <a:solidFill>
                  <a:srgbClr val="051D2E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fr-FR" sz="1307" dirty="0" err="1">
                <a:solidFill>
                  <a:srgbClr val="051D2E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sit</a:t>
            </a:r>
            <a:r>
              <a:rPr lang="fr-FR" sz="1307" dirty="0">
                <a:solidFill>
                  <a:srgbClr val="051D2E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fr-FR" sz="1307" dirty="0" err="1">
                <a:solidFill>
                  <a:srgbClr val="051D2E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amet</a:t>
            </a:r>
            <a:r>
              <a:rPr lang="fr-FR" sz="1307" dirty="0">
                <a:solidFill>
                  <a:srgbClr val="051D2E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, </a:t>
            </a:r>
            <a:r>
              <a:rPr lang="fr-FR" sz="1307" dirty="0" err="1">
                <a:solidFill>
                  <a:srgbClr val="051D2E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consectetur</a:t>
            </a:r>
            <a:r>
              <a:rPr lang="fr-FR" sz="1307" dirty="0">
                <a:solidFill>
                  <a:srgbClr val="051D2E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fr-FR" sz="1307" dirty="0" err="1">
                <a:solidFill>
                  <a:srgbClr val="051D2E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adipiscing</a:t>
            </a:r>
            <a:r>
              <a:rPr lang="fr-FR" sz="1307" dirty="0">
                <a:solidFill>
                  <a:srgbClr val="051D2E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fr-FR" sz="1307" dirty="0" err="1">
                <a:solidFill>
                  <a:srgbClr val="051D2E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elit</a:t>
            </a:r>
            <a:r>
              <a:rPr lang="fr-FR" sz="1307" dirty="0">
                <a:solidFill>
                  <a:srgbClr val="051D2E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. </a:t>
            </a:r>
            <a:r>
              <a:rPr lang="fr-FR" sz="1307" dirty="0" err="1">
                <a:solidFill>
                  <a:srgbClr val="051D2E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Praesent</a:t>
            </a:r>
            <a:r>
              <a:rPr lang="fr-FR" sz="1307" dirty="0">
                <a:solidFill>
                  <a:srgbClr val="051D2E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 porta </a:t>
            </a:r>
            <a:r>
              <a:rPr lang="fr-FR" sz="1307" dirty="0" err="1">
                <a:solidFill>
                  <a:srgbClr val="051D2E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tincidunt</a:t>
            </a:r>
            <a:r>
              <a:rPr lang="fr-FR" sz="1307" dirty="0">
                <a:solidFill>
                  <a:srgbClr val="051D2E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 rhoncus. </a:t>
            </a:r>
            <a:r>
              <a:rPr lang="fr-FR" sz="1307" dirty="0" err="1">
                <a:solidFill>
                  <a:srgbClr val="051D2E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Etiam</a:t>
            </a:r>
            <a:r>
              <a:rPr lang="fr-FR" sz="1307" dirty="0">
                <a:solidFill>
                  <a:srgbClr val="051D2E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fr-FR" sz="1307" dirty="0" err="1">
                <a:solidFill>
                  <a:srgbClr val="051D2E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quis</a:t>
            </a:r>
            <a:r>
              <a:rPr lang="fr-FR" sz="1307" dirty="0">
                <a:solidFill>
                  <a:srgbClr val="051D2E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 pretium </a:t>
            </a:r>
            <a:r>
              <a:rPr lang="fr-FR" sz="1307" dirty="0" err="1">
                <a:solidFill>
                  <a:srgbClr val="051D2E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turpis</a:t>
            </a:r>
            <a:r>
              <a:rPr lang="fr-FR" sz="1307" dirty="0">
                <a:solidFill>
                  <a:srgbClr val="051D2E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. </a:t>
            </a:r>
            <a:r>
              <a:rPr lang="fr-FR" sz="1307" dirty="0" err="1">
                <a:solidFill>
                  <a:srgbClr val="051D2E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Donec</a:t>
            </a:r>
            <a:r>
              <a:rPr lang="fr-FR" sz="1307" dirty="0">
                <a:solidFill>
                  <a:srgbClr val="051D2E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 vitae erat </a:t>
            </a:r>
            <a:r>
              <a:rPr lang="fr-FR" sz="1307" dirty="0" err="1">
                <a:solidFill>
                  <a:srgbClr val="051D2E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metus</a:t>
            </a:r>
            <a:r>
              <a:rPr lang="fr-FR" sz="1307" dirty="0">
                <a:solidFill>
                  <a:srgbClr val="051D2E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. </a:t>
            </a:r>
            <a:r>
              <a:rPr lang="fr-FR" sz="1307" dirty="0" err="1">
                <a:solidFill>
                  <a:srgbClr val="051D2E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Phasellus</a:t>
            </a:r>
            <a:r>
              <a:rPr lang="fr-FR" sz="1307" dirty="0">
                <a:solidFill>
                  <a:srgbClr val="051D2E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fr-FR" sz="1307" dirty="0" err="1">
                <a:solidFill>
                  <a:srgbClr val="051D2E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accumsan</a:t>
            </a:r>
            <a:r>
              <a:rPr lang="fr-FR" sz="1307" dirty="0">
                <a:solidFill>
                  <a:srgbClr val="051D2E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fr-FR" sz="1307" dirty="0" err="1">
                <a:solidFill>
                  <a:srgbClr val="051D2E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sit</a:t>
            </a:r>
            <a:r>
              <a:rPr lang="fr-FR" sz="1307" dirty="0">
                <a:solidFill>
                  <a:srgbClr val="051D2E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fr-FR" sz="1307" dirty="0" err="1">
                <a:solidFill>
                  <a:srgbClr val="051D2E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amet</a:t>
            </a:r>
            <a:r>
              <a:rPr lang="fr-FR" sz="1307" dirty="0">
                <a:solidFill>
                  <a:srgbClr val="051D2E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 erat </a:t>
            </a:r>
            <a:r>
              <a:rPr lang="fr-FR" sz="1307" dirty="0" err="1">
                <a:solidFill>
                  <a:srgbClr val="051D2E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eget</a:t>
            </a:r>
            <a:r>
              <a:rPr lang="fr-FR" sz="1307" dirty="0">
                <a:solidFill>
                  <a:srgbClr val="051D2E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fr-FR" sz="1307" dirty="0" err="1">
                <a:solidFill>
                  <a:srgbClr val="051D2E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venenatis</a:t>
            </a:r>
            <a:r>
              <a:rPr lang="fr-FR" sz="1307" dirty="0">
                <a:solidFill>
                  <a:srgbClr val="051D2E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. </a:t>
            </a:r>
            <a:r>
              <a:rPr lang="fr-FR" sz="1307" dirty="0" err="1">
                <a:solidFill>
                  <a:srgbClr val="051D2E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Fusce</a:t>
            </a:r>
            <a:r>
              <a:rPr lang="fr-FR" sz="1307" dirty="0">
                <a:solidFill>
                  <a:srgbClr val="051D2E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fr-FR" sz="1307" dirty="0" err="1">
                <a:solidFill>
                  <a:srgbClr val="051D2E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dapibus</a:t>
            </a:r>
            <a:r>
              <a:rPr lang="fr-FR" sz="1307" dirty="0">
                <a:solidFill>
                  <a:srgbClr val="051D2E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fr-FR" sz="1307" dirty="0" err="1">
                <a:solidFill>
                  <a:srgbClr val="051D2E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lectus</a:t>
            </a:r>
            <a:r>
              <a:rPr lang="fr-FR" sz="1307" dirty="0">
                <a:solidFill>
                  <a:srgbClr val="051D2E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fr-FR" sz="1307" dirty="0" err="1">
                <a:solidFill>
                  <a:srgbClr val="051D2E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quis</a:t>
            </a:r>
            <a:r>
              <a:rPr lang="fr-FR" sz="1307" dirty="0">
                <a:solidFill>
                  <a:srgbClr val="051D2E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fr-FR" sz="1307" dirty="0" err="1">
                <a:solidFill>
                  <a:srgbClr val="051D2E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tellus</a:t>
            </a:r>
            <a:r>
              <a:rPr lang="fr-FR" sz="1307" dirty="0">
                <a:solidFill>
                  <a:srgbClr val="051D2E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fr-FR" sz="1307" dirty="0" err="1">
                <a:solidFill>
                  <a:srgbClr val="051D2E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venenatis</a:t>
            </a:r>
            <a:r>
              <a:rPr lang="fr-FR" sz="1307" dirty="0">
                <a:solidFill>
                  <a:srgbClr val="051D2E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, in </a:t>
            </a:r>
            <a:r>
              <a:rPr lang="fr-FR" sz="1307" dirty="0" err="1">
                <a:solidFill>
                  <a:srgbClr val="051D2E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accumsan</a:t>
            </a:r>
            <a:r>
              <a:rPr lang="fr-FR" sz="1307" dirty="0">
                <a:solidFill>
                  <a:srgbClr val="051D2E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fr-FR" sz="1307" dirty="0" err="1">
                <a:solidFill>
                  <a:srgbClr val="051D2E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felis</a:t>
            </a:r>
            <a:r>
              <a:rPr lang="fr-FR" sz="1307" dirty="0">
                <a:solidFill>
                  <a:srgbClr val="051D2E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fr-FR" sz="1307" dirty="0" err="1">
                <a:solidFill>
                  <a:srgbClr val="051D2E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consectetur</a:t>
            </a:r>
            <a:r>
              <a:rPr lang="fr-FR" sz="1307" dirty="0">
                <a:solidFill>
                  <a:srgbClr val="051D2E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. </a:t>
            </a:r>
            <a:r>
              <a:rPr lang="fr-FR" sz="1307" dirty="0" err="1">
                <a:solidFill>
                  <a:srgbClr val="051D2E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Mauris</a:t>
            </a:r>
            <a:r>
              <a:rPr lang="fr-FR" sz="1307" dirty="0">
                <a:solidFill>
                  <a:srgbClr val="051D2E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 erat </a:t>
            </a:r>
            <a:r>
              <a:rPr lang="fr-FR" sz="1307" dirty="0" err="1">
                <a:solidFill>
                  <a:srgbClr val="051D2E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turpis</a:t>
            </a:r>
            <a:r>
              <a:rPr lang="fr-FR" sz="1307" dirty="0">
                <a:solidFill>
                  <a:srgbClr val="051D2E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, </a:t>
            </a:r>
            <a:r>
              <a:rPr lang="fr-FR" sz="1307" dirty="0" err="1">
                <a:solidFill>
                  <a:srgbClr val="051D2E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consectetur</a:t>
            </a:r>
            <a:r>
              <a:rPr lang="fr-FR" sz="1307" dirty="0">
                <a:solidFill>
                  <a:srgbClr val="051D2E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fr-FR" sz="1307" dirty="0" err="1">
                <a:solidFill>
                  <a:srgbClr val="051D2E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eget</a:t>
            </a:r>
            <a:r>
              <a:rPr lang="fr-FR" sz="1307" dirty="0">
                <a:solidFill>
                  <a:srgbClr val="051D2E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fr-FR" sz="1307" dirty="0" err="1">
                <a:solidFill>
                  <a:srgbClr val="051D2E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ultricies</a:t>
            </a:r>
            <a:r>
              <a:rPr lang="fr-FR" sz="1307" dirty="0">
                <a:solidFill>
                  <a:srgbClr val="051D2E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fr-FR" sz="1307" dirty="0" err="1">
                <a:solidFill>
                  <a:srgbClr val="051D2E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quis</a:t>
            </a:r>
            <a:r>
              <a:rPr lang="fr-FR" sz="1307" dirty="0">
                <a:solidFill>
                  <a:srgbClr val="051D2E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, bibendum at diam. </a:t>
            </a:r>
            <a:r>
              <a:rPr lang="fr-FR" sz="1307" dirty="0" err="1">
                <a:solidFill>
                  <a:srgbClr val="051D2E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Nullam</a:t>
            </a:r>
            <a:r>
              <a:rPr lang="fr-FR" sz="1307" dirty="0">
                <a:solidFill>
                  <a:srgbClr val="051D2E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fr-FR" sz="1307" dirty="0" err="1">
                <a:solidFill>
                  <a:srgbClr val="051D2E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porttitor</a:t>
            </a:r>
            <a:r>
              <a:rPr lang="fr-FR" sz="1307" dirty="0">
                <a:solidFill>
                  <a:srgbClr val="051D2E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fr-FR" sz="1307" dirty="0" err="1">
                <a:solidFill>
                  <a:srgbClr val="051D2E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risus</a:t>
            </a:r>
            <a:r>
              <a:rPr lang="fr-FR" sz="1307" dirty="0">
                <a:solidFill>
                  <a:srgbClr val="051D2E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fr-FR" sz="1307" dirty="0" err="1">
                <a:solidFill>
                  <a:srgbClr val="051D2E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efficitur</a:t>
            </a:r>
            <a:r>
              <a:rPr lang="fr-FR" sz="1307" dirty="0">
                <a:solidFill>
                  <a:srgbClr val="051D2E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fr-FR" sz="1307" dirty="0" err="1">
                <a:solidFill>
                  <a:srgbClr val="051D2E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tempor</a:t>
            </a:r>
            <a:r>
              <a:rPr lang="fr-FR" sz="1307" dirty="0">
                <a:solidFill>
                  <a:srgbClr val="051D2E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fr-FR" sz="1307" dirty="0" err="1">
                <a:solidFill>
                  <a:srgbClr val="051D2E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efficitur</a:t>
            </a:r>
            <a:r>
              <a:rPr lang="fr-FR" sz="1307" dirty="0">
                <a:solidFill>
                  <a:srgbClr val="051D2E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. </a:t>
            </a:r>
            <a:r>
              <a:rPr lang="fr-FR" sz="1307" dirty="0" err="1">
                <a:solidFill>
                  <a:srgbClr val="051D2E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Aliquam</a:t>
            </a:r>
            <a:r>
              <a:rPr lang="fr-FR" sz="1307" dirty="0">
                <a:solidFill>
                  <a:srgbClr val="051D2E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fr-FR" sz="1307" dirty="0" err="1">
                <a:solidFill>
                  <a:srgbClr val="051D2E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scelerisque</a:t>
            </a:r>
            <a:r>
              <a:rPr lang="fr-FR" sz="1307" dirty="0">
                <a:solidFill>
                  <a:srgbClr val="051D2E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fr-FR" sz="1307" dirty="0" err="1">
                <a:solidFill>
                  <a:srgbClr val="051D2E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dolor</a:t>
            </a:r>
            <a:r>
              <a:rPr lang="fr-FR" sz="1307" dirty="0">
                <a:solidFill>
                  <a:srgbClr val="051D2E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fr-FR" sz="1307" dirty="0" err="1">
                <a:solidFill>
                  <a:srgbClr val="051D2E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risus</a:t>
            </a:r>
            <a:r>
              <a:rPr lang="fr-FR" sz="1307" dirty="0">
                <a:solidFill>
                  <a:srgbClr val="051D2E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, </a:t>
            </a:r>
            <a:r>
              <a:rPr lang="fr-FR" sz="1307" dirty="0" err="1">
                <a:solidFill>
                  <a:srgbClr val="051D2E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sit</a:t>
            </a:r>
            <a:r>
              <a:rPr lang="fr-FR" sz="1307" dirty="0">
                <a:solidFill>
                  <a:srgbClr val="051D2E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fr-FR" sz="1307" dirty="0" err="1">
                <a:solidFill>
                  <a:srgbClr val="051D2E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amet</a:t>
            </a:r>
            <a:r>
              <a:rPr lang="fr-FR" sz="1307" dirty="0">
                <a:solidFill>
                  <a:srgbClr val="051D2E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 pretium </a:t>
            </a:r>
            <a:r>
              <a:rPr lang="fr-FR" sz="1307" dirty="0" err="1">
                <a:solidFill>
                  <a:srgbClr val="051D2E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purus</a:t>
            </a:r>
            <a:r>
              <a:rPr lang="fr-FR" sz="1307" dirty="0">
                <a:solidFill>
                  <a:srgbClr val="051D2E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fr-FR" sz="1307" dirty="0" err="1">
                <a:solidFill>
                  <a:srgbClr val="051D2E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aliquam</a:t>
            </a:r>
            <a:r>
              <a:rPr lang="fr-FR" sz="1307" dirty="0">
                <a:solidFill>
                  <a:srgbClr val="051D2E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 ut. </a:t>
            </a:r>
            <a:r>
              <a:rPr lang="fr-FR" sz="1307" dirty="0" err="1">
                <a:solidFill>
                  <a:srgbClr val="051D2E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Pellentesque</a:t>
            </a:r>
            <a:r>
              <a:rPr lang="fr-FR" sz="1307" dirty="0">
                <a:solidFill>
                  <a:srgbClr val="051D2E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 in </a:t>
            </a:r>
            <a:r>
              <a:rPr lang="fr-FR" sz="1307" dirty="0" err="1">
                <a:solidFill>
                  <a:srgbClr val="051D2E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odio</a:t>
            </a:r>
            <a:r>
              <a:rPr lang="fr-FR" sz="1307" dirty="0">
                <a:solidFill>
                  <a:srgbClr val="051D2E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 at magna </a:t>
            </a:r>
            <a:r>
              <a:rPr lang="fr-FR" sz="1307" dirty="0" err="1">
                <a:solidFill>
                  <a:srgbClr val="051D2E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vehicula</a:t>
            </a:r>
            <a:r>
              <a:rPr lang="fr-FR" sz="1307" dirty="0">
                <a:solidFill>
                  <a:srgbClr val="051D2E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fr-FR" sz="1307" dirty="0" err="1">
                <a:solidFill>
                  <a:srgbClr val="051D2E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tincidunt</a:t>
            </a:r>
            <a:r>
              <a:rPr lang="fr-FR" sz="1307" dirty="0">
                <a:solidFill>
                  <a:srgbClr val="051D2E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 non </a:t>
            </a:r>
            <a:r>
              <a:rPr lang="fr-FR" sz="1307" dirty="0" err="1">
                <a:solidFill>
                  <a:srgbClr val="051D2E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quis</a:t>
            </a:r>
            <a:r>
              <a:rPr lang="fr-FR" sz="1307" dirty="0">
                <a:solidFill>
                  <a:srgbClr val="051D2E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fr-FR" sz="1307" dirty="0" err="1">
                <a:solidFill>
                  <a:srgbClr val="051D2E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quam</a:t>
            </a:r>
            <a:r>
              <a:rPr lang="fr-FR" sz="1307" dirty="0">
                <a:solidFill>
                  <a:srgbClr val="051D2E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.</a:t>
            </a:r>
            <a:endParaRPr sz="1307" dirty="0">
              <a:solidFill>
                <a:srgbClr val="051D2E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18625525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176B16E1-04B9-717A-6DF1-D4824007AD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EC80AAE-F28C-1353-2BF9-E7AE776DB417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37529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86BCF017-22EA-59C2-CAE8-9C84E7952C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2A19E37-3BA4-FD13-8575-ABA7E0B91530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594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ABED3C09-7A3B-1437-C7FF-86FDA202CE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4B53FEF-38C3-504D-1CD9-4DFA7A7648A9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76583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0AA35110-7706-C83D-314E-97592C426D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DD1112A-F5B2-D9D9-D0C6-C3768EBF882D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6223812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51D2E"/>
      </a:dk1>
      <a:lt1>
        <a:srgbClr val="FFFFFF"/>
      </a:lt1>
      <a:dk2>
        <a:srgbClr val="595959"/>
      </a:dk2>
      <a:lt2>
        <a:srgbClr val="FFFFFF"/>
      </a:lt2>
      <a:accent1>
        <a:srgbClr val="5C4E69"/>
      </a:accent1>
      <a:accent2>
        <a:srgbClr val="051D2E"/>
      </a:accent2>
      <a:accent3>
        <a:srgbClr val="E5E8EE"/>
      </a:accent3>
      <a:accent4>
        <a:srgbClr val="5C4E69"/>
      </a:accent4>
      <a:accent5>
        <a:srgbClr val="9CDCE7"/>
      </a:accent5>
      <a:accent6>
        <a:srgbClr val="9CDCE7"/>
      </a:accent6>
      <a:hlink>
        <a:srgbClr val="5C4E6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199</Words>
  <Application>Microsoft Office PowerPoint</Application>
  <PresentationFormat>Personnalisé</PresentationFormat>
  <Paragraphs>9</Paragraphs>
  <Slides>14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9" baseType="lpstr">
      <vt:lpstr>Arial</vt:lpstr>
      <vt:lpstr>Roboto</vt:lpstr>
      <vt:lpstr>Lato</vt:lpstr>
      <vt:lpstr>Calibri</vt:lpstr>
      <vt:lpstr>Simple Light</vt:lpstr>
      <vt:lpstr>Présentation PowerPoint</vt:lpstr>
      <vt:lpstr>Sommaire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Charles</dc:creator>
  <cp:lastModifiedBy>TASSERIE Charles-Victor</cp:lastModifiedBy>
  <cp:revision>6</cp:revision>
  <dcterms:modified xsi:type="dcterms:W3CDTF">2024-01-30T15:46:22Z</dcterms:modified>
</cp:coreProperties>
</file>